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9753600" cx="13004800"/>
  <p:notesSz cx="13004800" cy="9753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0" name="Shape 700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6" name="Shape 856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7" name="Shape 877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3" name="Shape 913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" name="Shape 971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3" name="Shape 1023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9" name="Shape 1069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7" name="Shape 1107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7" name="Shape 1147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7" name="Shape 1187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7" name="Shape 1227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7" name="Shape 1267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" name="Shape 1294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3" name="Shape 1353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2" name="Shape 1372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5" name="Shape 1395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1300475" y="4632950"/>
            <a:ext cx="10403825" cy="438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06.png"/><Relationship Id="rId4" Type="http://schemas.openxmlformats.org/officeDocument/2006/relationships/image" Target="../media/image11.png"/><Relationship Id="rId5" Type="http://schemas.openxmlformats.org/officeDocument/2006/relationships/image" Target="../media/image04.png"/><Relationship Id="rId6" Type="http://schemas.openxmlformats.org/officeDocument/2006/relationships/image" Target="../media/image08.jpg"/><Relationship Id="rId7" Type="http://schemas.openxmlformats.org/officeDocument/2006/relationships/image" Target="../media/image02.jpg"/><Relationship Id="rId8" Type="http://schemas.openxmlformats.org/officeDocument/2006/relationships/image" Target="../media/image0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698500" y="1974850"/>
            <a:ext cx="11607800" cy="6167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4421632" y="9070847"/>
            <a:ext cx="4161535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650239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9363456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421632" y="9070847"/>
            <a:ext cx="4161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650239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9363456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ctrTitle"/>
          </p:nvPr>
        </p:nvSpPr>
        <p:spPr>
          <a:xfrm>
            <a:off x="975359" y="3023616"/>
            <a:ext cx="11054080" cy="20482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subTitle"/>
          </p:nvPr>
        </p:nvSpPr>
        <p:spPr>
          <a:xfrm>
            <a:off x="1950719" y="5462016"/>
            <a:ext cx="9103360" cy="243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4421632" y="9070847"/>
            <a:ext cx="4161535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650239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9363456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650239" y="2243327"/>
            <a:ext cx="5657088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6697471" y="2243327"/>
            <a:ext cx="5657088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4421632" y="9070847"/>
            <a:ext cx="4161535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650239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9363456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421632" y="9070847"/>
            <a:ext cx="4161535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650239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9363456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1" type="ftr"/>
          </p:nvPr>
        </p:nvSpPr>
        <p:spPr>
          <a:xfrm>
            <a:off x="4421632" y="9070847"/>
            <a:ext cx="4161535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650239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9363456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9" name="Shape 49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2724783" y="4673600"/>
            <a:ext cx="7555200" cy="3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421632" y="9070847"/>
            <a:ext cx="4161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50239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9363456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7" name="Shape 57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8" name="Shape 58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" name="Shape 59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" name="Shape 60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" name="Shape 61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2" name="Shape 62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3" name="Shape 63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4421632" y="9070847"/>
            <a:ext cx="4161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650239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9363456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975359" y="3023616"/>
            <a:ext cx="11054100" cy="204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1950719" y="5462016"/>
            <a:ext cx="91035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421632" y="9070847"/>
            <a:ext cx="4161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650239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9363456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50239" y="2243327"/>
            <a:ext cx="5657100" cy="6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6697471" y="2243327"/>
            <a:ext cx="5657100" cy="6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4421632" y="9070847"/>
            <a:ext cx="4161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650239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9363456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0"/>
            <a:ext cx="13004799" cy="191596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" name="Shape 7"/>
          <p:cNvSpPr/>
          <p:nvPr/>
        </p:nvSpPr>
        <p:spPr>
          <a:xfrm>
            <a:off x="0" y="0"/>
            <a:ext cx="12996544" cy="185293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98500" y="1974850"/>
            <a:ext cx="11607800" cy="6167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4421632" y="9070847"/>
            <a:ext cx="4161535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" name="Shape 11"/>
          <p:cNvSpPr txBox="1"/>
          <p:nvPr>
            <p:ph idx="10" type="dt"/>
          </p:nvPr>
        </p:nvSpPr>
        <p:spPr>
          <a:xfrm>
            <a:off x="650239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9363456" y="9070847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2724783" y="4673600"/>
            <a:ext cx="7555200" cy="3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4421632" y="9070847"/>
            <a:ext cx="4161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650239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9363456" y="9070847"/>
            <a:ext cx="2991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888888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07.png"/><Relationship Id="rId11" Type="http://schemas.openxmlformats.org/officeDocument/2006/relationships/image" Target="../media/image14.png"/><Relationship Id="rId10" Type="http://schemas.openxmlformats.org/officeDocument/2006/relationships/image" Target="../media/image19.jpg"/><Relationship Id="rId12" Type="http://schemas.openxmlformats.org/officeDocument/2006/relationships/image" Target="../media/image18.jpg"/><Relationship Id="rId9" Type="http://schemas.openxmlformats.org/officeDocument/2006/relationships/image" Target="../media/image15.png"/><Relationship Id="rId5" Type="http://schemas.openxmlformats.org/officeDocument/2006/relationships/image" Target="../media/image05.png"/><Relationship Id="rId6" Type="http://schemas.openxmlformats.org/officeDocument/2006/relationships/image" Target="../media/image13.jpg"/><Relationship Id="rId7" Type="http://schemas.openxmlformats.org/officeDocument/2006/relationships/image" Target="../media/image09.jp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jpg"/><Relationship Id="rId10" Type="http://schemas.openxmlformats.org/officeDocument/2006/relationships/image" Target="../media/image21.png"/><Relationship Id="rId13" Type="http://schemas.openxmlformats.org/officeDocument/2006/relationships/image" Target="../media/image66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Relationship Id="rId9" Type="http://schemas.openxmlformats.org/officeDocument/2006/relationships/image" Target="../media/image67.jpg"/><Relationship Id="rId5" Type="http://schemas.openxmlformats.org/officeDocument/2006/relationships/image" Target="../media/image13.jpg"/><Relationship Id="rId6" Type="http://schemas.openxmlformats.org/officeDocument/2006/relationships/image" Target="../media/image09.jp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Relationship Id="rId9" Type="http://schemas.openxmlformats.org/officeDocument/2006/relationships/image" Target="../media/image68.jpg"/><Relationship Id="rId5" Type="http://schemas.openxmlformats.org/officeDocument/2006/relationships/image" Target="../media/image13.jpg"/><Relationship Id="rId6" Type="http://schemas.openxmlformats.org/officeDocument/2006/relationships/image" Target="../media/image09.jp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jpg"/><Relationship Id="rId10" Type="http://schemas.openxmlformats.org/officeDocument/2006/relationships/image" Target="../media/image69.jpg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Relationship Id="rId9" Type="http://schemas.openxmlformats.org/officeDocument/2006/relationships/image" Target="../media/image21.png"/><Relationship Id="rId5" Type="http://schemas.openxmlformats.org/officeDocument/2006/relationships/image" Target="../media/image13.jpg"/><Relationship Id="rId6" Type="http://schemas.openxmlformats.org/officeDocument/2006/relationships/image" Target="../media/image09.jp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jpg"/><Relationship Id="rId10" Type="http://schemas.openxmlformats.org/officeDocument/2006/relationships/image" Target="../media/image75.png"/><Relationship Id="rId1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Relationship Id="rId9" Type="http://schemas.openxmlformats.org/officeDocument/2006/relationships/image" Target="../media/image21.png"/><Relationship Id="rId5" Type="http://schemas.openxmlformats.org/officeDocument/2006/relationships/image" Target="../media/image13.jpg"/><Relationship Id="rId6" Type="http://schemas.openxmlformats.org/officeDocument/2006/relationships/image" Target="../media/image09.jp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jpg"/><Relationship Id="rId10" Type="http://schemas.openxmlformats.org/officeDocument/2006/relationships/image" Target="../media/image03.png"/><Relationship Id="rId13" Type="http://schemas.openxmlformats.org/officeDocument/2006/relationships/image" Target="../media/image83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2.png"/><Relationship Id="rId4" Type="http://schemas.openxmlformats.org/officeDocument/2006/relationships/image" Target="../media/image23.png"/><Relationship Id="rId9" Type="http://schemas.openxmlformats.org/officeDocument/2006/relationships/image" Target="../media/image02.jpg"/><Relationship Id="rId14" Type="http://schemas.openxmlformats.org/officeDocument/2006/relationships/image" Target="../media/image80.jpg"/><Relationship Id="rId5" Type="http://schemas.openxmlformats.org/officeDocument/2006/relationships/image" Target="../media/image06.png"/><Relationship Id="rId6" Type="http://schemas.openxmlformats.org/officeDocument/2006/relationships/image" Target="../media/image11.png"/><Relationship Id="rId7" Type="http://schemas.openxmlformats.org/officeDocument/2006/relationships/image" Target="../media/image04.png"/><Relationship Id="rId8" Type="http://schemas.openxmlformats.org/officeDocument/2006/relationships/image" Target="../media/image08.jp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82.png"/><Relationship Id="rId12" Type="http://schemas.openxmlformats.org/officeDocument/2006/relationships/image" Target="../media/image8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7" Type="http://schemas.openxmlformats.org/officeDocument/2006/relationships/image" Target="../media/image08.jpg"/><Relationship Id="rId8" Type="http://schemas.openxmlformats.org/officeDocument/2006/relationships/image" Target="../media/image02.jp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0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0.png"/><Relationship Id="rId4" Type="http://schemas.openxmlformats.org/officeDocument/2006/relationships/image" Target="../media/image23.png"/><Relationship Id="rId9" Type="http://schemas.openxmlformats.org/officeDocument/2006/relationships/image" Target="../media/image02.jpg"/><Relationship Id="rId5" Type="http://schemas.openxmlformats.org/officeDocument/2006/relationships/image" Target="../media/image06.png"/><Relationship Id="rId6" Type="http://schemas.openxmlformats.org/officeDocument/2006/relationships/image" Target="../media/image11.png"/><Relationship Id="rId7" Type="http://schemas.openxmlformats.org/officeDocument/2006/relationships/image" Target="../media/image04.png"/><Relationship Id="rId8" Type="http://schemas.openxmlformats.org/officeDocument/2006/relationships/image" Target="../media/image0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openehr.org/" TargetMode="External"/><Relationship Id="rId4" Type="http://schemas.openxmlformats.org/officeDocument/2006/relationships/image" Target="../media/image85.png"/><Relationship Id="rId5" Type="http://schemas.openxmlformats.org/officeDocument/2006/relationships/image" Target="../media/image89.jp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1.png"/><Relationship Id="rId22" Type="http://schemas.openxmlformats.org/officeDocument/2006/relationships/image" Target="../media/image100.png"/><Relationship Id="rId21" Type="http://schemas.openxmlformats.org/officeDocument/2006/relationships/image" Target="../media/image98.png"/><Relationship Id="rId24" Type="http://schemas.openxmlformats.org/officeDocument/2006/relationships/image" Target="../media/image103.png"/><Relationship Id="rId23" Type="http://schemas.openxmlformats.org/officeDocument/2006/relationships/image" Target="../media/image9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26" Type="http://schemas.openxmlformats.org/officeDocument/2006/relationships/image" Target="../media/image104.png"/><Relationship Id="rId25" Type="http://schemas.openxmlformats.org/officeDocument/2006/relationships/image" Target="../media/image102.png"/><Relationship Id="rId28" Type="http://schemas.openxmlformats.org/officeDocument/2006/relationships/image" Target="../media/image114.jpg"/><Relationship Id="rId27" Type="http://schemas.openxmlformats.org/officeDocument/2006/relationships/image" Target="../media/image106.jp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29" Type="http://schemas.openxmlformats.org/officeDocument/2006/relationships/image" Target="../media/image105.jp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13" Type="http://schemas.openxmlformats.org/officeDocument/2006/relationships/image" Target="../media/image91.jpg"/><Relationship Id="rId12" Type="http://schemas.openxmlformats.org/officeDocument/2006/relationships/image" Target="../media/image90.png"/><Relationship Id="rId15" Type="http://schemas.openxmlformats.org/officeDocument/2006/relationships/image" Target="../media/image94.jpg"/><Relationship Id="rId14" Type="http://schemas.openxmlformats.org/officeDocument/2006/relationships/image" Target="../media/image92.jpg"/><Relationship Id="rId17" Type="http://schemas.openxmlformats.org/officeDocument/2006/relationships/image" Target="../media/image93.jpg"/><Relationship Id="rId16" Type="http://schemas.openxmlformats.org/officeDocument/2006/relationships/image" Target="../media/image96.jpg"/><Relationship Id="rId19" Type="http://schemas.openxmlformats.org/officeDocument/2006/relationships/image" Target="../media/image95.png"/><Relationship Id="rId18" Type="http://schemas.openxmlformats.org/officeDocument/2006/relationships/image" Target="../media/image97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jpg"/><Relationship Id="rId10" Type="http://schemas.openxmlformats.org/officeDocument/2006/relationships/image" Target="../media/image20.png"/><Relationship Id="rId13" Type="http://schemas.openxmlformats.org/officeDocument/2006/relationships/image" Target="../media/image25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05.png"/><Relationship Id="rId7" Type="http://schemas.openxmlformats.org/officeDocument/2006/relationships/image" Target="../media/image13.jpg"/><Relationship Id="rId8" Type="http://schemas.openxmlformats.org/officeDocument/2006/relationships/image" Target="../media/image09.jp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1.png"/><Relationship Id="rId22" Type="http://schemas.openxmlformats.org/officeDocument/2006/relationships/image" Target="../media/image100.png"/><Relationship Id="rId21" Type="http://schemas.openxmlformats.org/officeDocument/2006/relationships/image" Target="../media/image98.png"/><Relationship Id="rId24" Type="http://schemas.openxmlformats.org/officeDocument/2006/relationships/image" Target="../media/image103.png"/><Relationship Id="rId23" Type="http://schemas.openxmlformats.org/officeDocument/2006/relationships/image" Target="../media/image9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26" Type="http://schemas.openxmlformats.org/officeDocument/2006/relationships/image" Target="../media/image107.png"/><Relationship Id="rId25" Type="http://schemas.openxmlformats.org/officeDocument/2006/relationships/image" Target="../media/image102.png"/><Relationship Id="rId28" Type="http://schemas.openxmlformats.org/officeDocument/2006/relationships/image" Target="../media/image108.png"/><Relationship Id="rId27" Type="http://schemas.openxmlformats.org/officeDocument/2006/relationships/image" Target="../media/image110.jp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29" Type="http://schemas.openxmlformats.org/officeDocument/2006/relationships/image" Target="../media/image109.jp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31" Type="http://schemas.openxmlformats.org/officeDocument/2006/relationships/image" Target="../media/image115.jpg"/><Relationship Id="rId30" Type="http://schemas.openxmlformats.org/officeDocument/2006/relationships/image" Target="../media/image113.png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13" Type="http://schemas.openxmlformats.org/officeDocument/2006/relationships/image" Target="../media/image91.jpg"/><Relationship Id="rId12" Type="http://schemas.openxmlformats.org/officeDocument/2006/relationships/image" Target="../media/image90.png"/><Relationship Id="rId15" Type="http://schemas.openxmlformats.org/officeDocument/2006/relationships/image" Target="../media/image94.jpg"/><Relationship Id="rId14" Type="http://schemas.openxmlformats.org/officeDocument/2006/relationships/image" Target="../media/image92.jpg"/><Relationship Id="rId17" Type="http://schemas.openxmlformats.org/officeDocument/2006/relationships/image" Target="../media/image93.jpg"/><Relationship Id="rId16" Type="http://schemas.openxmlformats.org/officeDocument/2006/relationships/image" Target="../media/image96.jpg"/><Relationship Id="rId19" Type="http://schemas.openxmlformats.org/officeDocument/2006/relationships/image" Target="../media/image95.png"/><Relationship Id="rId18" Type="http://schemas.openxmlformats.org/officeDocument/2006/relationships/image" Target="../media/image97.jp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96.jpg"/><Relationship Id="rId22" Type="http://schemas.openxmlformats.org/officeDocument/2006/relationships/image" Target="../media/image97.jpg"/><Relationship Id="rId21" Type="http://schemas.openxmlformats.org/officeDocument/2006/relationships/image" Target="../media/image93.jpg"/><Relationship Id="rId24" Type="http://schemas.openxmlformats.org/officeDocument/2006/relationships/image" Target="../media/image110.jpg"/><Relationship Id="rId23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2.png"/><Relationship Id="rId4" Type="http://schemas.openxmlformats.org/officeDocument/2006/relationships/image" Target="../media/image99.jpg"/><Relationship Id="rId9" Type="http://schemas.openxmlformats.org/officeDocument/2006/relationships/image" Target="../media/image11.png"/><Relationship Id="rId26" Type="http://schemas.openxmlformats.org/officeDocument/2006/relationships/image" Target="../media/image109.jpg"/><Relationship Id="rId25" Type="http://schemas.openxmlformats.org/officeDocument/2006/relationships/image" Target="../media/image108.png"/><Relationship Id="rId28" Type="http://schemas.openxmlformats.org/officeDocument/2006/relationships/image" Target="../media/image115.jpg"/><Relationship Id="rId27" Type="http://schemas.openxmlformats.org/officeDocument/2006/relationships/image" Target="../media/image113.png"/><Relationship Id="rId5" Type="http://schemas.openxmlformats.org/officeDocument/2006/relationships/image" Target="../media/image111.jpg"/><Relationship Id="rId6" Type="http://schemas.openxmlformats.org/officeDocument/2006/relationships/image" Target="../media/image00.png"/><Relationship Id="rId7" Type="http://schemas.openxmlformats.org/officeDocument/2006/relationships/image" Target="../media/image23.png"/><Relationship Id="rId8" Type="http://schemas.openxmlformats.org/officeDocument/2006/relationships/image" Target="../media/image06.png"/><Relationship Id="rId11" Type="http://schemas.openxmlformats.org/officeDocument/2006/relationships/image" Target="../media/image08.jpg"/><Relationship Id="rId10" Type="http://schemas.openxmlformats.org/officeDocument/2006/relationships/image" Target="../media/image04.png"/><Relationship Id="rId13" Type="http://schemas.openxmlformats.org/officeDocument/2006/relationships/image" Target="../media/image03.png"/><Relationship Id="rId12" Type="http://schemas.openxmlformats.org/officeDocument/2006/relationships/image" Target="../media/image02.jpg"/><Relationship Id="rId15" Type="http://schemas.openxmlformats.org/officeDocument/2006/relationships/image" Target="../media/image88.png"/><Relationship Id="rId14" Type="http://schemas.openxmlformats.org/officeDocument/2006/relationships/image" Target="../media/image87.png"/><Relationship Id="rId17" Type="http://schemas.openxmlformats.org/officeDocument/2006/relationships/image" Target="../media/image91.jpg"/><Relationship Id="rId16" Type="http://schemas.openxmlformats.org/officeDocument/2006/relationships/image" Target="../media/image90.png"/><Relationship Id="rId19" Type="http://schemas.openxmlformats.org/officeDocument/2006/relationships/image" Target="../media/image94.jpg"/><Relationship Id="rId18" Type="http://schemas.openxmlformats.org/officeDocument/2006/relationships/image" Target="../media/image92.jp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1" Type="http://schemas.openxmlformats.org/officeDocument/2006/relationships/image" Target="../media/image11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23.png"/><Relationship Id="rId5" Type="http://schemas.openxmlformats.org/officeDocument/2006/relationships/image" Target="../media/image112.png"/><Relationship Id="rId6" Type="http://schemas.openxmlformats.org/officeDocument/2006/relationships/image" Target="../media/image99.jpg"/><Relationship Id="rId7" Type="http://schemas.openxmlformats.org/officeDocument/2006/relationships/image" Target="../media/image111.jpg"/><Relationship Id="rId8" Type="http://schemas.openxmlformats.org/officeDocument/2006/relationships/image" Target="../media/image00.png"/><Relationship Id="rId11" Type="http://schemas.openxmlformats.org/officeDocument/2006/relationships/image" Target="../media/image11.png"/><Relationship Id="rId10" Type="http://schemas.openxmlformats.org/officeDocument/2006/relationships/image" Target="../media/image06.png"/><Relationship Id="rId13" Type="http://schemas.openxmlformats.org/officeDocument/2006/relationships/image" Target="../media/image08.jpg"/><Relationship Id="rId12" Type="http://schemas.openxmlformats.org/officeDocument/2006/relationships/image" Target="../media/image04.png"/><Relationship Id="rId15" Type="http://schemas.openxmlformats.org/officeDocument/2006/relationships/image" Target="../media/image03.png"/><Relationship Id="rId14" Type="http://schemas.openxmlformats.org/officeDocument/2006/relationships/image" Target="../media/image02.jpg"/><Relationship Id="rId17" Type="http://schemas.openxmlformats.org/officeDocument/2006/relationships/image" Target="../media/image110.jpg"/><Relationship Id="rId16" Type="http://schemas.openxmlformats.org/officeDocument/2006/relationships/image" Target="../media/image107.png"/><Relationship Id="rId19" Type="http://schemas.openxmlformats.org/officeDocument/2006/relationships/image" Target="../media/image109.jpg"/><Relationship Id="rId18" Type="http://schemas.openxmlformats.org/officeDocument/2006/relationships/image" Target="../media/image108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2" Type="http://schemas.openxmlformats.org/officeDocument/2006/relationships/image" Target="../media/image91.jpg"/><Relationship Id="rId21" Type="http://schemas.openxmlformats.org/officeDocument/2006/relationships/image" Target="../media/image115.jpg"/><Relationship Id="rId23" Type="http://schemas.openxmlformats.org/officeDocument/2006/relationships/image" Target="../media/image9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23.png"/><Relationship Id="rId5" Type="http://schemas.openxmlformats.org/officeDocument/2006/relationships/image" Target="../media/image112.png"/><Relationship Id="rId6" Type="http://schemas.openxmlformats.org/officeDocument/2006/relationships/image" Target="../media/image99.jpg"/><Relationship Id="rId7" Type="http://schemas.openxmlformats.org/officeDocument/2006/relationships/image" Target="../media/image111.jpg"/><Relationship Id="rId8" Type="http://schemas.openxmlformats.org/officeDocument/2006/relationships/image" Target="../media/image00.png"/><Relationship Id="rId11" Type="http://schemas.openxmlformats.org/officeDocument/2006/relationships/image" Target="../media/image11.png"/><Relationship Id="rId10" Type="http://schemas.openxmlformats.org/officeDocument/2006/relationships/image" Target="../media/image06.png"/><Relationship Id="rId13" Type="http://schemas.openxmlformats.org/officeDocument/2006/relationships/image" Target="../media/image08.jpg"/><Relationship Id="rId12" Type="http://schemas.openxmlformats.org/officeDocument/2006/relationships/image" Target="../media/image04.png"/><Relationship Id="rId15" Type="http://schemas.openxmlformats.org/officeDocument/2006/relationships/image" Target="../media/image03.png"/><Relationship Id="rId14" Type="http://schemas.openxmlformats.org/officeDocument/2006/relationships/image" Target="../media/image02.jpg"/><Relationship Id="rId17" Type="http://schemas.openxmlformats.org/officeDocument/2006/relationships/image" Target="../media/image110.jpg"/><Relationship Id="rId16" Type="http://schemas.openxmlformats.org/officeDocument/2006/relationships/image" Target="../media/image107.png"/><Relationship Id="rId19" Type="http://schemas.openxmlformats.org/officeDocument/2006/relationships/image" Target="../media/image109.jpg"/><Relationship Id="rId18" Type="http://schemas.openxmlformats.org/officeDocument/2006/relationships/image" Target="../media/image108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2" Type="http://schemas.openxmlformats.org/officeDocument/2006/relationships/image" Target="../media/image94.jpg"/><Relationship Id="rId21" Type="http://schemas.openxmlformats.org/officeDocument/2006/relationships/image" Target="../media/image115.jpg"/><Relationship Id="rId23" Type="http://schemas.openxmlformats.org/officeDocument/2006/relationships/image" Target="../media/image9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23.png"/><Relationship Id="rId5" Type="http://schemas.openxmlformats.org/officeDocument/2006/relationships/image" Target="../media/image112.png"/><Relationship Id="rId6" Type="http://schemas.openxmlformats.org/officeDocument/2006/relationships/image" Target="../media/image99.jpg"/><Relationship Id="rId7" Type="http://schemas.openxmlformats.org/officeDocument/2006/relationships/image" Target="../media/image111.jpg"/><Relationship Id="rId8" Type="http://schemas.openxmlformats.org/officeDocument/2006/relationships/image" Target="../media/image00.png"/><Relationship Id="rId11" Type="http://schemas.openxmlformats.org/officeDocument/2006/relationships/image" Target="../media/image11.png"/><Relationship Id="rId10" Type="http://schemas.openxmlformats.org/officeDocument/2006/relationships/image" Target="../media/image06.png"/><Relationship Id="rId13" Type="http://schemas.openxmlformats.org/officeDocument/2006/relationships/image" Target="../media/image08.jpg"/><Relationship Id="rId12" Type="http://schemas.openxmlformats.org/officeDocument/2006/relationships/image" Target="../media/image04.png"/><Relationship Id="rId15" Type="http://schemas.openxmlformats.org/officeDocument/2006/relationships/image" Target="../media/image03.png"/><Relationship Id="rId14" Type="http://schemas.openxmlformats.org/officeDocument/2006/relationships/image" Target="../media/image02.jpg"/><Relationship Id="rId17" Type="http://schemas.openxmlformats.org/officeDocument/2006/relationships/image" Target="../media/image110.jpg"/><Relationship Id="rId16" Type="http://schemas.openxmlformats.org/officeDocument/2006/relationships/image" Target="../media/image107.png"/><Relationship Id="rId19" Type="http://schemas.openxmlformats.org/officeDocument/2006/relationships/image" Target="../media/image109.jpg"/><Relationship Id="rId18" Type="http://schemas.openxmlformats.org/officeDocument/2006/relationships/image" Target="../media/image108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2" Type="http://schemas.openxmlformats.org/officeDocument/2006/relationships/image" Target="../media/image92.jpg"/><Relationship Id="rId21" Type="http://schemas.openxmlformats.org/officeDocument/2006/relationships/image" Target="../media/image115.jpg"/><Relationship Id="rId23" Type="http://schemas.openxmlformats.org/officeDocument/2006/relationships/image" Target="../media/image11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23.png"/><Relationship Id="rId5" Type="http://schemas.openxmlformats.org/officeDocument/2006/relationships/image" Target="../media/image112.png"/><Relationship Id="rId6" Type="http://schemas.openxmlformats.org/officeDocument/2006/relationships/image" Target="../media/image99.jpg"/><Relationship Id="rId7" Type="http://schemas.openxmlformats.org/officeDocument/2006/relationships/image" Target="../media/image111.jpg"/><Relationship Id="rId8" Type="http://schemas.openxmlformats.org/officeDocument/2006/relationships/image" Target="../media/image00.png"/><Relationship Id="rId11" Type="http://schemas.openxmlformats.org/officeDocument/2006/relationships/image" Target="../media/image11.png"/><Relationship Id="rId10" Type="http://schemas.openxmlformats.org/officeDocument/2006/relationships/image" Target="../media/image06.png"/><Relationship Id="rId13" Type="http://schemas.openxmlformats.org/officeDocument/2006/relationships/image" Target="../media/image08.jpg"/><Relationship Id="rId12" Type="http://schemas.openxmlformats.org/officeDocument/2006/relationships/image" Target="../media/image04.png"/><Relationship Id="rId15" Type="http://schemas.openxmlformats.org/officeDocument/2006/relationships/image" Target="../media/image03.png"/><Relationship Id="rId14" Type="http://schemas.openxmlformats.org/officeDocument/2006/relationships/image" Target="../media/image02.jpg"/><Relationship Id="rId17" Type="http://schemas.openxmlformats.org/officeDocument/2006/relationships/image" Target="../media/image110.jpg"/><Relationship Id="rId16" Type="http://schemas.openxmlformats.org/officeDocument/2006/relationships/image" Target="../media/image107.png"/><Relationship Id="rId19" Type="http://schemas.openxmlformats.org/officeDocument/2006/relationships/image" Target="../media/image109.jpg"/><Relationship Id="rId18" Type="http://schemas.openxmlformats.org/officeDocument/2006/relationships/image" Target="../media/image108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2" Type="http://schemas.openxmlformats.org/officeDocument/2006/relationships/image" Target="../media/image122.jpg"/><Relationship Id="rId21" Type="http://schemas.openxmlformats.org/officeDocument/2006/relationships/image" Target="../media/image115.jpg"/><Relationship Id="rId23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23.png"/><Relationship Id="rId5" Type="http://schemas.openxmlformats.org/officeDocument/2006/relationships/image" Target="../media/image112.png"/><Relationship Id="rId6" Type="http://schemas.openxmlformats.org/officeDocument/2006/relationships/image" Target="../media/image99.jpg"/><Relationship Id="rId7" Type="http://schemas.openxmlformats.org/officeDocument/2006/relationships/image" Target="../media/image111.jpg"/><Relationship Id="rId8" Type="http://schemas.openxmlformats.org/officeDocument/2006/relationships/image" Target="../media/image00.png"/><Relationship Id="rId11" Type="http://schemas.openxmlformats.org/officeDocument/2006/relationships/image" Target="../media/image11.png"/><Relationship Id="rId10" Type="http://schemas.openxmlformats.org/officeDocument/2006/relationships/image" Target="../media/image06.png"/><Relationship Id="rId13" Type="http://schemas.openxmlformats.org/officeDocument/2006/relationships/image" Target="../media/image08.jpg"/><Relationship Id="rId12" Type="http://schemas.openxmlformats.org/officeDocument/2006/relationships/image" Target="../media/image04.png"/><Relationship Id="rId15" Type="http://schemas.openxmlformats.org/officeDocument/2006/relationships/image" Target="../media/image03.png"/><Relationship Id="rId14" Type="http://schemas.openxmlformats.org/officeDocument/2006/relationships/image" Target="../media/image02.jpg"/><Relationship Id="rId17" Type="http://schemas.openxmlformats.org/officeDocument/2006/relationships/image" Target="../media/image110.jpg"/><Relationship Id="rId16" Type="http://schemas.openxmlformats.org/officeDocument/2006/relationships/image" Target="../media/image107.png"/><Relationship Id="rId19" Type="http://schemas.openxmlformats.org/officeDocument/2006/relationships/image" Target="../media/image109.jpg"/><Relationship Id="rId18" Type="http://schemas.openxmlformats.org/officeDocument/2006/relationships/image" Target="../media/image10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10" Type="http://schemas.openxmlformats.org/officeDocument/2006/relationships/image" Target="../media/image1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11" Type="http://schemas.openxmlformats.org/officeDocument/2006/relationships/image" Target="../media/image82.png"/><Relationship Id="rId10" Type="http://schemas.openxmlformats.org/officeDocument/2006/relationships/image" Target="../media/image1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11" Type="http://schemas.openxmlformats.org/officeDocument/2006/relationships/image" Target="../media/image120.png"/><Relationship Id="rId10" Type="http://schemas.openxmlformats.org/officeDocument/2006/relationships/image" Target="../media/image82.png"/><Relationship Id="rId12" Type="http://schemas.openxmlformats.org/officeDocument/2006/relationships/image" Target="../media/image124.jp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jpg"/><Relationship Id="rId10" Type="http://schemas.openxmlformats.org/officeDocument/2006/relationships/image" Target="../media/image28.png"/><Relationship Id="rId13" Type="http://schemas.openxmlformats.org/officeDocument/2006/relationships/image" Target="../media/image24.jp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Relationship Id="rId9" Type="http://schemas.openxmlformats.org/officeDocument/2006/relationships/image" Target="../media/image21.png"/><Relationship Id="rId5" Type="http://schemas.openxmlformats.org/officeDocument/2006/relationships/image" Target="../media/image13.jpg"/><Relationship Id="rId6" Type="http://schemas.openxmlformats.org/officeDocument/2006/relationships/image" Target="../media/image09.jp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11" Type="http://schemas.openxmlformats.org/officeDocument/2006/relationships/image" Target="../media/image123.png"/><Relationship Id="rId10" Type="http://schemas.openxmlformats.org/officeDocument/2006/relationships/image" Target="../media/image125.png"/><Relationship Id="rId12" Type="http://schemas.openxmlformats.org/officeDocument/2006/relationships/image" Target="../media/image1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11" Type="http://schemas.openxmlformats.org/officeDocument/2006/relationships/image" Target="../media/image130.jpg"/><Relationship Id="rId10" Type="http://schemas.openxmlformats.org/officeDocument/2006/relationships/image" Target="../media/image129.png"/><Relationship Id="rId13" Type="http://schemas.openxmlformats.org/officeDocument/2006/relationships/image" Target="../media/image132.jpg"/><Relationship Id="rId12" Type="http://schemas.openxmlformats.org/officeDocument/2006/relationships/image" Target="../media/image126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1.png"/><Relationship Id="rId22" Type="http://schemas.openxmlformats.org/officeDocument/2006/relationships/image" Target="../media/image100.png"/><Relationship Id="rId21" Type="http://schemas.openxmlformats.org/officeDocument/2006/relationships/image" Target="../media/image98.png"/><Relationship Id="rId24" Type="http://schemas.openxmlformats.org/officeDocument/2006/relationships/image" Target="../media/image103.png"/><Relationship Id="rId23" Type="http://schemas.openxmlformats.org/officeDocument/2006/relationships/image" Target="../media/image9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26" Type="http://schemas.openxmlformats.org/officeDocument/2006/relationships/image" Target="../media/image104.png"/><Relationship Id="rId25" Type="http://schemas.openxmlformats.org/officeDocument/2006/relationships/image" Target="../media/image102.png"/><Relationship Id="rId28" Type="http://schemas.openxmlformats.org/officeDocument/2006/relationships/image" Target="../media/image114.jpg"/><Relationship Id="rId27" Type="http://schemas.openxmlformats.org/officeDocument/2006/relationships/image" Target="../media/image106.jp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29" Type="http://schemas.openxmlformats.org/officeDocument/2006/relationships/image" Target="../media/image105.jp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13" Type="http://schemas.openxmlformats.org/officeDocument/2006/relationships/image" Target="../media/image91.jpg"/><Relationship Id="rId12" Type="http://schemas.openxmlformats.org/officeDocument/2006/relationships/image" Target="../media/image90.png"/><Relationship Id="rId15" Type="http://schemas.openxmlformats.org/officeDocument/2006/relationships/image" Target="../media/image94.jpg"/><Relationship Id="rId14" Type="http://schemas.openxmlformats.org/officeDocument/2006/relationships/image" Target="../media/image92.jpg"/><Relationship Id="rId17" Type="http://schemas.openxmlformats.org/officeDocument/2006/relationships/image" Target="../media/image93.jpg"/><Relationship Id="rId16" Type="http://schemas.openxmlformats.org/officeDocument/2006/relationships/image" Target="../media/image96.jpg"/><Relationship Id="rId19" Type="http://schemas.openxmlformats.org/officeDocument/2006/relationships/image" Target="../media/image95.png"/><Relationship Id="rId18" Type="http://schemas.openxmlformats.org/officeDocument/2006/relationships/image" Target="../media/image97.jpg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1.png"/><Relationship Id="rId22" Type="http://schemas.openxmlformats.org/officeDocument/2006/relationships/image" Target="../media/image100.png"/><Relationship Id="rId21" Type="http://schemas.openxmlformats.org/officeDocument/2006/relationships/image" Target="../media/image98.png"/><Relationship Id="rId24" Type="http://schemas.openxmlformats.org/officeDocument/2006/relationships/image" Target="../media/image103.png"/><Relationship Id="rId23" Type="http://schemas.openxmlformats.org/officeDocument/2006/relationships/image" Target="../media/image9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26" Type="http://schemas.openxmlformats.org/officeDocument/2006/relationships/image" Target="../media/image107.png"/><Relationship Id="rId25" Type="http://schemas.openxmlformats.org/officeDocument/2006/relationships/image" Target="../media/image102.png"/><Relationship Id="rId28" Type="http://schemas.openxmlformats.org/officeDocument/2006/relationships/image" Target="../media/image108.png"/><Relationship Id="rId27" Type="http://schemas.openxmlformats.org/officeDocument/2006/relationships/image" Target="../media/image110.jp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29" Type="http://schemas.openxmlformats.org/officeDocument/2006/relationships/image" Target="../media/image109.jp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31" Type="http://schemas.openxmlformats.org/officeDocument/2006/relationships/image" Target="../media/image115.jpg"/><Relationship Id="rId30" Type="http://schemas.openxmlformats.org/officeDocument/2006/relationships/image" Target="../media/image113.png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13" Type="http://schemas.openxmlformats.org/officeDocument/2006/relationships/image" Target="../media/image91.jpg"/><Relationship Id="rId12" Type="http://schemas.openxmlformats.org/officeDocument/2006/relationships/image" Target="../media/image90.png"/><Relationship Id="rId15" Type="http://schemas.openxmlformats.org/officeDocument/2006/relationships/image" Target="../media/image94.jpg"/><Relationship Id="rId14" Type="http://schemas.openxmlformats.org/officeDocument/2006/relationships/image" Target="../media/image92.jpg"/><Relationship Id="rId17" Type="http://schemas.openxmlformats.org/officeDocument/2006/relationships/image" Target="../media/image93.jpg"/><Relationship Id="rId16" Type="http://schemas.openxmlformats.org/officeDocument/2006/relationships/image" Target="../media/image96.jpg"/><Relationship Id="rId19" Type="http://schemas.openxmlformats.org/officeDocument/2006/relationships/image" Target="../media/image95.png"/><Relationship Id="rId18" Type="http://schemas.openxmlformats.org/officeDocument/2006/relationships/image" Target="../media/image97.jp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96.jpg"/><Relationship Id="rId22" Type="http://schemas.openxmlformats.org/officeDocument/2006/relationships/image" Target="../media/image97.jpg"/><Relationship Id="rId21" Type="http://schemas.openxmlformats.org/officeDocument/2006/relationships/image" Target="../media/image93.jpg"/><Relationship Id="rId24" Type="http://schemas.openxmlformats.org/officeDocument/2006/relationships/image" Target="../media/image110.jpg"/><Relationship Id="rId23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2.png"/><Relationship Id="rId4" Type="http://schemas.openxmlformats.org/officeDocument/2006/relationships/image" Target="../media/image99.jpg"/><Relationship Id="rId9" Type="http://schemas.openxmlformats.org/officeDocument/2006/relationships/image" Target="../media/image11.png"/><Relationship Id="rId26" Type="http://schemas.openxmlformats.org/officeDocument/2006/relationships/image" Target="../media/image109.jpg"/><Relationship Id="rId25" Type="http://schemas.openxmlformats.org/officeDocument/2006/relationships/image" Target="../media/image108.png"/><Relationship Id="rId28" Type="http://schemas.openxmlformats.org/officeDocument/2006/relationships/image" Target="../media/image115.jpg"/><Relationship Id="rId27" Type="http://schemas.openxmlformats.org/officeDocument/2006/relationships/image" Target="../media/image113.png"/><Relationship Id="rId5" Type="http://schemas.openxmlformats.org/officeDocument/2006/relationships/image" Target="../media/image111.jpg"/><Relationship Id="rId6" Type="http://schemas.openxmlformats.org/officeDocument/2006/relationships/image" Target="../media/image00.png"/><Relationship Id="rId7" Type="http://schemas.openxmlformats.org/officeDocument/2006/relationships/image" Target="../media/image23.png"/><Relationship Id="rId8" Type="http://schemas.openxmlformats.org/officeDocument/2006/relationships/image" Target="../media/image06.png"/><Relationship Id="rId11" Type="http://schemas.openxmlformats.org/officeDocument/2006/relationships/image" Target="../media/image08.jpg"/><Relationship Id="rId10" Type="http://schemas.openxmlformats.org/officeDocument/2006/relationships/image" Target="../media/image04.png"/><Relationship Id="rId13" Type="http://schemas.openxmlformats.org/officeDocument/2006/relationships/image" Target="../media/image03.png"/><Relationship Id="rId12" Type="http://schemas.openxmlformats.org/officeDocument/2006/relationships/image" Target="../media/image02.jpg"/><Relationship Id="rId15" Type="http://schemas.openxmlformats.org/officeDocument/2006/relationships/image" Target="../media/image88.png"/><Relationship Id="rId14" Type="http://schemas.openxmlformats.org/officeDocument/2006/relationships/image" Target="../media/image87.png"/><Relationship Id="rId17" Type="http://schemas.openxmlformats.org/officeDocument/2006/relationships/image" Target="../media/image91.jpg"/><Relationship Id="rId16" Type="http://schemas.openxmlformats.org/officeDocument/2006/relationships/image" Target="../media/image90.png"/><Relationship Id="rId19" Type="http://schemas.openxmlformats.org/officeDocument/2006/relationships/image" Target="../media/image94.jpg"/><Relationship Id="rId18" Type="http://schemas.openxmlformats.org/officeDocument/2006/relationships/image" Target="../media/image92.jp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1" Type="http://schemas.openxmlformats.org/officeDocument/2006/relationships/image" Target="../media/image11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23.png"/><Relationship Id="rId5" Type="http://schemas.openxmlformats.org/officeDocument/2006/relationships/image" Target="../media/image112.png"/><Relationship Id="rId6" Type="http://schemas.openxmlformats.org/officeDocument/2006/relationships/image" Target="../media/image99.jpg"/><Relationship Id="rId7" Type="http://schemas.openxmlformats.org/officeDocument/2006/relationships/image" Target="../media/image111.jpg"/><Relationship Id="rId8" Type="http://schemas.openxmlformats.org/officeDocument/2006/relationships/image" Target="../media/image00.png"/><Relationship Id="rId11" Type="http://schemas.openxmlformats.org/officeDocument/2006/relationships/image" Target="../media/image11.png"/><Relationship Id="rId10" Type="http://schemas.openxmlformats.org/officeDocument/2006/relationships/image" Target="../media/image06.png"/><Relationship Id="rId13" Type="http://schemas.openxmlformats.org/officeDocument/2006/relationships/image" Target="../media/image08.jpg"/><Relationship Id="rId12" Type="http://schemas.openxmlformats.org/officeDocument/2006/relationships/image" Target="../media/image04.png"/><Relationship Id="rId15" Type="http://schemas.openxmlformats.org/officeDocument/2006/relationships/image" Target="../media/image03.png"/><Relationship Id="rId14" Type="http://schemas.openxmlformats.org/officeDocument/2006/relationships/image" Target="../media/image02.jpg"/><Relationship Id="rId17" Type="http://schemas.openxmlformats.org/officeDocument/2006/relationships/image" Target="../media/image110.jpg"/><Relationship Id="rId16" Type="http://schemas.openxmlformats.org/officeDocument/2006/relationships/image" Target="../media/image107.png"/><Relationship Id="rId19" Type="http://schemas.openxmlformats.org/officeDocument/2006/relationships/image" Target="../media/image109.jpg"/><Relationship Id="rId18" Type="http://schemas.openxmlformats.org/officeDocument/2006/relationships/image" Target="../media/image108.png"/></Relationships>
</file>

<file path=ppt/slides/_rels/slide3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2" Type="http://schemas.openxmlformats.org/officeDocument/2006/relationships/image" Target="../media/image91.jpg"/><Relationship Id="rId21" Type="http://schemas.openxmlformats.org/officeDocument/2006/relationships/image" Target="../media/image115.jpg"/><Relationship Id="rId23" Type="http://schemas.openxmlformats.org/officeDocument/2006/relationships/image" Target="../media/image9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23.png"/><Relationship Id="rId5" Type="http://schemas.openxmlformats.org/officeDocument/2006/relationships/image" Target="../media/image112.png"/><Relationship Id="rId6" Type="http://schemas.openxmlformats.org/officeDocument/2006/relationships/image" Target="../media/image99.jpg"/><Relationship Id="rId7" Type="http://schemas.openxmlformats.org/officeDocument/2006/relationships/image" Target="../media/image111.jpg"/><Relationship Id="rId8" Type="http://schemas.openxmlformats.org/officeDocument/2006/relationships/image" Target="../media/image00.png"/><Relationship Id="rId11" Type="http://schemas.openxmlformats.org/officeDocument/2006/relationships/image" Target="../media/image11.png"/><Relationship Id="rId10" Type="http://schemas.openxmlformats.org/officeDocument/2006/relationships/image" Target="../media/image06.png"/><Relationship Id="rId13" Type="http://schemas.openxmlformats.org/officeDocument/2006/relationships/image" Target="../media/image08.jpg"/><Relationship Id="rId12" Type="http://schemas.openxmlformats.org/officeDocument/2006/relationships/image" Target="../media/image04.png"/><Relationship Id="rId15" Type="http://schemas.openxmlformats.org/officeDocument/2006/relationships/image" Target="../media/image03.png"/><Relationship Id="rId14" Type="http://schemas.openxmlformats.org/officeDocument/2006/relationships/image" Target="../media/image02.jpg"/><Relationship Id="rId17" Type="http://schemas.openxmlformats.org/officeDocument/2006/relationships/image" Target="../media/image110.jpg"/><Relationship Id="rId16" Type="http://schemas.openxmlformats.org/officeDocument/2006/relationships/image" Target="../media/image107.png"/><Relationship Id="rId19" Type="http://schemas.openxmlformats.org/officeDocument/2006/relationships/image" Target="../media/image109.jpg"/><Relationship Id="rId18" Type="http://schemas.openxmlformats.org/officeDocument/2006/relationships/image" Target="../media/image108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2" Type="http://schemas.openxmlformats.org/officeDocument/2006/relationships/image" Target="../media/image94.jpg"/><Relationship Id="rId21" Type="http://schemas.openxmlformats.org/officeDocument/2006/relationships/image" Target="../media/image115.jpg"/><Relationship Id="rId23" Type="http://schemas.openxmlformats.org/officeDocument/2006/relationships/image" Target="../media/image9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23.png"/><Relationship Id="rId5" Type="http://schemas.openxmlformats.org/officeDocument/2006/relationships/image" Target="../media/image112.png"/><Relationship Id="rId6" Type="http://schemas.openxmlformats.org/officeDocument/2006/relationships/image" Target="../media/image99.jpg"/><Relationship Id="rId7" Type="http://schemas.openxmlformats.org/officeDocument/2006/relationships/image" Target="../media/image111.jpg"/><Relationship Id="rId8" Type="http://schemas.openxmlformats.org/officeDocument/2006/relationships/image" Target="../media/image00.png"/><Relationship Id="rId11" Type="http://schemas.openxmlformats.org/officeDocument/2006/relationships/image" Target="../media/image11.png"/><Relationship Id="rId10" Type="http://schemas.openxmlformats.org/officeDocument/2006/relationships/image" Target="../media/image06.png"/><Relationship Id="rId13" Type="http://schemas.openxmlformats.org/officeDocument/2006/relationships/image" Target="../media/image08.jpg"/><Relationship Id="rId12" Type="http://schemas.openxmlformats.org/officeDocument/2006/relationships/image" Target="../media/image04.png"/><Relationship Id="rId15" Type="http://schemas.openxmlformats.org/officeDocument/2006/relationships/image" Target="../media/image03.png"/><Relationship Id="rId14" Type="http://schemas.openxmlformats.org/officeDocument/2006/relationships/image" Target="../media/image02.jpg"/><Relationship Id="rId17" Type="http://schemas.openxmlformats.org/officeDocument/2006/relationships/image" Target="../media/image110.jpg"/><Relationship Id="rId16" Type="http://schemas.openxmlformats.org/officeDocument/2006/relationships/image" Target="../media/image107.png"/><Relationship Id="rId19" Type="http://schemas.openxmlformats.org/officeDocument/2006/relationships/image" Target="../media/image109.jpg"/><Relationship Id="rId18" Type="http://schemas.openxmlformats.org/officeDocument/2006/relationships/image" Target="../media/image108.png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2" Type="http://schemas.openxmlformats.org/officeDocument/2006/relationships/image" Target="../media/image92.jpg"/><Relationship Id="rId21" Type="http://schemas.openxmlformats.org/officeDocument/2006/relationships/image" Target="../media/image115.jpg"/><Relationship Id="rId23" Type="http://schemas.openxmlformats.org/officeDocument/2006/relationships/image" Target="../media/image11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23.png"/><Relationship Id="rId5" Type="http://schemas.openxmlformats.org/officeDocument/2006/relationships/image" Target="../media/image112.png"/><Relationship Id="rId6" Type="http://schemas.openxmlformats.org/officeDocument/2006/relationships/image" Target="../media/image99.jpg"/><Relationship Id="rId7" Type="http://schemas.openxmlformats.org/officeDocument/2006/relationships/image" Target="../media/image111.jpg"/><Relationship Id="rId8" Type="http://schemas.openxmlformats.org/officeDocument/2006/relationships/image" Target="../media/image00.png"/><Relationship Id="rId11" Type="http://schemas.openxmlformats.org/officeDocument/2006/relationships/image" Target="../media/image11.png"/><Relationship Id="rId10" Type="http://schemas.openxmlformats.org/officeDocument/2006/relationships/image" Target="../media/image06.png"/><Relationship Id="rId13" Type="http://schemas.openxmlformats.org/officeDocument/2006/relationships/image" Target="../media/image08.jpg"/><Relationship Id="rId12" Type="http://schemas.openxmlformats.org/officeDocument/2006/relationships/image" Target="../media/image04.png"/><Relationship Id="rId15" Type="http://schemas.openxmlformats.org/officeDocument/2006/relationships/image" Target="../media/image03.png"/><Relationship Id="rId14" Type="http://schemas.openxmlformats.org/officeDocument/2006/relationships/image" Target="../media/image02.jpg"/><Relationship Id="rId17" Type="http://schemas.openxmlformats.org/officeDocument/2006/relationships/image" Target="../media/image110.jpg"/><Relationship Id="rId16" Type="http://schemas.openxmlformats.org/officeDocument/2006/relationships/image" Target="../media/image107.png"/><Relationship Id="rId19" Type="http://schemas.openxmlformats.org/officeDocument/2006/relationships/image" Target="../media/image109.jpg"/><Relationship Id="rId18" Type="http://schemas.openxmlformats.org/officeDocument/2006/relationships/image" Target="../media/image108.png"/></Relationships>
</file>

<file path=ppt/slides/_rels/slide3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2" Type="http://schemas.openxmlformats.org/officeDocument/2006/relationships/image" Target="../media/image122.jpg"/><Relationship Id="rId21" Type="http://schemas.openxmlformats.org/officeDocument/2006/relationships/image" Target="../media/image115.jpg"/><Relationship Id="rId23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23.png"/><Relationship Id="rId5" Type="http://schemas.openxmlformats.org/officeDocument/2006/relationships/image" Target="../media/image112.png"/><Relationship Id="rId6" Type="http://schemas.openxmlformats.org/officeDocument/2006/relationships/image" Target="../media/image99.jpg"/><Relationship Id="rId7" Type="http://schemas.openxmlformats.org/officeDocument/2006/relationships/image" Target="../media/image111.jpg"/><Relationship Id="rId8" Type="http://schemas.openxmlformats.org/officeDocument/2006/relationships/image" Target="../media/image00.png"/><Relationship Id="rId11" Type="http://schemas.openxmlformats.org/officeDocument/2006/relationships/image" Target="../media/image11.png"/><Relationship Id="rId10" Type="http://schemas.openxmlformats.org/officeDocument/2006/relationships/image" Target="../media/image06.png"/><Relationship Id="rId13" Type="http://schemas.openxmlformats.org/officeDocument/2006/relationships/image" Target="../media/image08.jpg"/><Relationship Id="rId12" Type="http://schemas.openxmlformats.org/officeDocument/2006/relationships/image" Target="../media/image04.png"/><Relationship Id="rId15" Type="http://schemas.openxmlformats.org/officeDocument/2006/relationships/image" Target="../media/image03.png"/><Relationship Id="rId14" Type="http://schemas.openxmlformats.org/officeDocument/2006/relationships/image" Target="../media/image02.jpg"/><Relationship Id="rId17" Type="http://schemas.openxmlformats.org/officeDocument/2006/relationships/image" Target="../media/image110.jpg"/><Relationship Id="rId16" Type="http://schemas.openxmlformats.org/officeDocument/2006/relationships/image" Target="../media/image107.png"/><Relationship Id="rId19" Type="http://schemas.openxmlformats.org/officeDocument/2006/relationships/image" Target="../media/image109.jpg"/><Relationship Id="rId18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4.jpg"/><Relationship Id="rId13" Type="http://schemas.openxmlformats.org/officeDocument/2006/relationships/image" Target="../media/image35.jpg"/><Relationship Id="rId1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Relationship Id="rId5" Type="http://schemas.openxmlformats.org/officeDocument/2006/relationships/image" Target="../media/image05.png"/><Relationship Id="rId6" Type="http://schemas.openxmlformats.org/officeDocument/2006/relationships/image" Target="../media/image15.png"/><Relationship Id="rId7" Type="http://schemas.openxmlformats.org/officeDocument/2006/relationships/image" Target="../media/image33.png"/><Relationship Id="rId8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9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11" Type="http://schemas.openxmlformats.org/officeDocument/2006/relationships/image" Target="../media/image133.jpg"/><Relationship Id="rId10" Type="http://schemas.openxmlformats.org/officeDocument/2006/relationships/image" Target="../media/image125.png"/><Relationship Id="rId13" Type="http://schemas.openxmlformats.org/officeDocument/2006/relationships/image" Target="../media/image128.jpg"/><Relationship Id="rId12" Type="http://schemas.openxmlformats.org/officeDocument/2006/relationships/image" Target="../media/image131.png"/><Relationship Id="rId15" Type="http://schemas.openxmlformats.org/officeDocument/2006/relationships/image" Target="../media/image136.jpg"/><Relationship Id="rId14" Type="http://schemas.openxmlformats.org/officeDocument/2006/relationships/image" Target="../media/image140.png"/><Relationship Id="rId17" Type="http://schemas.openxmlformats.org/officeDocument/2006/relationships/image" Target="../media/image135.jpg"/><Relationship Id="rId16" Type="http://schemas.openxmlformats.org/officeDocument/2006/relationships/image" Target="../media/image137.png"/><Relationship Id="rId19" Type="http://schemas.openxmlformats.org/officeDocument/2006/relationships/image" Target="../media/image141.jpg"/><Relationship Id="rId18" Type="http://schemas.openxmlformats.org/officeDocument/2006/relationships/image" Target="../media/image134.jpg"/></Relationships>
</file>

<file path=ppt/slides/_rels/slide4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7.png"/><Relationship Id="rId22" Type="http://schemas.openxmlformats.org/officeDocument/2006/relationships/image" Target="../media/image162.png"/><Relationship Id="rId21" Type="http://schemas.openxmlformats.org/officeDocument/2006/relationships/image" Target="../media/image155.png"/><Relationship Id="rId24" Type="http://schemas.openxmlformats.org/officeDocument/2006/relationships/image" Target="../media/image163.jpg"/><Relationship Id="rId23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2.png"/><Relationship Id="rId4" Type="http://schemas.openxmlformats.org/officeDocument/2006/relationships/image" Target="../media/image139.png"/><Relationship Id="rId9" Type="http://schemas.openxmlformats.org/officeDocument/2006/relationships/image" Target="../media/image156.png"/><Relationship Id="rId26" Type="http://schemas.openxmlformats.org/officeDocument/2006/relationships/image" Target="../media/image168.jpg"/><Relationship Id="rId25" Type="http://schemas.openxmlformats.org/officeDocument/2006/relationships/image" Target="../media/image160.png"/><Relationship Id="rId28" Type="http://schemas.openxmlformats.org/officeDocument/2006/relationships/image" Target="../media/image166.jpg"/><Relationship Id="rId27" Type="http://schemas.openxmlformats.org/officeDocument/2006/relationships/image" Target="../media/image164.jpg"/><Relationship Id="rId5" Type="http://schemas.openxmlformats.org/officeDocument/2006/relationships/image" Target="../media/image145.png"/><Relationship Id="rId6" Type="http://schemas.openxmlformats.org/officeDocument/2006/relationships/image" Target="../media/image148.png"/><Relationship Id="rId29" Type="http://schemas.openxmlformats.org/officeDocument/2006/relationships/image" Target="../media/image167.jpg"/><Relationship Id="rId7" Type="http://schemas.openxmlformats.org/officeDocument/2006/relationships/image" Target="../media/image149.png"/><Relationship Id="rId8" Type="http://schemas.openxmlformats.org/officeDocument/2006/relationships/image" Target="../media/image147.png"/><Relationship Id="rId11" Type="http://schemas.openxmlformats.org/officeDocument/2006/relationships/image" Target="../media/image143.png"/><Relationship Id="rId10" Type="http://schemas.openxmlformats.org/officeDocument/2006/relationships/image" Target="../media/image146.png"/><Relationship Id="rId13" Type="http://schemas.openxmlformats.org/officeDocument/2006/relationships/image" Target="../media/image150.png"/><Relationship Id="rId12" Type="http://schemas.openxmlformats.org/officeDocument/2006/relationships/image" Target="../media/image144.jpg"/><Relationship Id="rId15" Type="http://schemas.openxmlformats.org/officeDocument/2006/relationships/image" Target="../media/image153.png"/><Relationship Id="rId14" Type="http://schemas.openxmlformats.org/officeDocument/2006/relationships/image" Target="../media/image151.jpg"/><Relationship Id="rId17" Type="http://schemas.openxmlformats.org/officeDocument/2006/relationships/image" Target="../media/image154.jpg"/><Relationship Id="rId16" Type="http://schemas.openxmlformats.org/officeDocument/2006/relationships/image" Target="../media/image152.png"/><Relationship Id="rId19" Type="http://schemas.openxmlformats.org/officeDocument/2006/relationships/image" Target="../media/image161.jpg"/><Relationship Id="rId18" Type="http://schemas.openxmlformats.org/officeDocument/2006/relationships/image" Target="../media/image1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11" Type="http://schemas.openxmlformats.org/officeDocument/2006/relationships/image" Target="../media/image165.jpg"/><Relationship Id="rId10" Type="http://schemas.openxmlformats.org/officeDocument/2006/relationships/image" Target="../media/image170.png"/><Relationship Id="rId13" Type="http://schemas.openxmlformats.org/officeDocument/2006/relationships/image" Target="../media/image172.jpg"/><Relationship Id="rId12" Type="http://schemas.openxmlformats.org/officeDocument/2006/relationships/image" Target="../media/image171.jpg"/><Relationship Id="rId15" Type="http://schemas.openxmlformats.org/officeDocument/2006/relationships/image" Target="../media/image174.jpg"/><Relationship Id="rId14" Type="http://schemas.openxmlformats.org/officeDocument/2006/relationships/image" Target="../media/image1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06.png"/><Relationship Id="rId9" Type="http://schemas.openxmlformats.org/officeDocument/2006/relationships/image" Target="../media/image03.png"/><Relationship Id="rId5" Type="http://schemas.openxmlformats.org/officeDocument/2006/relationships/image" Target="../media/image11.png"/><Relationship Id="rId6" Type="http://schemas.openxmlformats.org/officeDocument/2006/relationships/image" Target="../media/image04.png"/><Relationship Id="rId7" Type="http://schemas.openxmlformats.org/officeDocument/2006/relationships/image" Target="../media/image08.jpg"/><Relationship Id="rId8" Type="http://schemas.openxmlformats.org/officeDocument/2006/relationships/image" Target="../media/image02.jpg"/><Relationship Id="rId11" Type="http://schemas.openxmlformats.org/officeDocument/2006/relationships/image" Target="../media/image173.png"/><Relationship Id="rId10" Type="http://schemas.openxmlformats.org/officeDocument/2006/relationships/image" Target="../media/image125.png"/><Relationship Id="rId13" Type="http://schemas.openxmlformats.org/officeDocument/2006/relationships/image" Target="../media/image177.png"/><Relationship Id="rId12" Type="http://schemas.openxmlformats.org/officeDocument/2006/relationships/image" Target="../media/image175.jpg"/><Relationship Id="rId15" Type="http://schemas.openxmlformats.org/officeDocument/2006/relationships/image" Target="../media/image80.jpg"/><Relationship Id="rId14" Type="http://schemas.openxmlformats.org/officeDocument/2006/relationships/image" Target="../media/image17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Relationship Id="rId9" Type="http://schemas.openxmlformats.org/officeDocument/2006/relationships/image" Target="../media/image21.png"/><Relationship Id="rId5" Type="http://schemas.openxmlformats.org/officeDocument/2006/relationships/image" Target="../media/image13.jpg"/><Relationship Id="rId6" Type="http://schemas.openxmlformats.org/officeDocument/2006/relationships/image" Target="../media/image09.jp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Relationship Id="rId9" Type="http://schemas.openxmlformats.org/officeDocument/2006/relationships/image" Target="../media/image21.png"/><Relationship Id="rId5" Type="http://schemas.openxmlformats.org/officeDocument/2006/relationships/image" Target="../media/image13.jpg"/><Relationship Id="rId6" Type="http://schemas.openxmlformats.org/officeDocument/2006/relationships/image" Target="../media/image09.jp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9.png"/><Relationship Id="rId11" Type="http://schemas.openxmlformats.org/officeDocument/2006/relationships/image" Target="../media/image36.png"/><Relationship Id="rId22" Type="http://schemas.openxmlformats.org/officeDocument/2006/relationships/image" Target="../media/image55.png"/><Relationship Id="rId10" Type="http://schemas.openxmlformats.org/officeDocument/2006/relationships/image" Target="../media/image37.png"/><Relationship Id="rId21" Type="http://schemas.openxmlformats.org/officeDocument/2006/relationships/image" Target="../media/image50.png"/><Relationship Id="rId13" Type="http://schemas.openxmlformats.org/officeDocument/2006/relationships/image" Target="../media/image46.png"/><Relationship Id="rId24" Type="http://schemas.openxmlformats.org/officeDocument/2006/relationships/image" Target="../media/image59.png"/><Relationship Id="rId12" Type="http://schemas.openxmlformats.org/officeDocument/2006/relationships/image" Target="../media/image40.png"/><Relationship Id="rId23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Relationship Id="rId9" Type="http://schemas.openxmlformats.org/officeDocument/2006/relationships/image" Target="../media/image21.png"/><Relationship Id="rId15" Type="http://schemas.openxmlformats.org/officeDocument/2006/relationships/image" Target="../media/image44.png"/><Relationship Id="rId14" Type="http://schemas.openxmlformats.org/officeDocument/2006/relationships/image" Target="../media/image39.png"/><Relationship Id="rId17" Type="http://schemas.openxmlformats.org/officeDocument/2006/relationships/image" Target="../media/image48.png"/><Relationship Id="rId16" Type="http://schemas.openxmlformats.org/officeDocument/2006/relationships/image" Target="../media/image43.png"/><Relationship Id="rId5" Type="http://schemas.openxmlformats.org/officeDocument/2006/relationships/image" Target="../media/image13.jpg"/><Relationship Id="rId19" Type="http://schemas.openxmlformats.org/officeDocument/2006/relationships/image" Target="../media/image47.png"/><Relationship Id="rId6" Type="http://schemas.openxmlformats.org/officeDocument/2006/relationships/image" Target="../media/image09.jpg"/><Relationship Id="rId18" Type="http://schemas.openxmlformats.org/officeDocument/2006/relationships/image" Target="../media/image45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jpg"/><Relationship Id="rId10" Type="http://schemas.openxmlformats.org/officeDocument/2006/relationships/image" Target="../media/image52.png"/><Relationship Id="rId13" Type="http://schemas.openxmlformats.org/officeDocument/2006/relationships/image" Target="../media/image54.jp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Relationship Id="rId9" Type="http://schemas.openxmlformats.org/officeDocument/2006/relationships/image" Target="../media/image21.png"/><Relationship Id="rId5" Type="http://schemas.openxmlformats.org/officeDocument/2006/relationships/image" Target="../media/image13.jpg"/><Relationship Id="rId6" Type="http://schemas.openxmlformats.org/officeDocument/2006/relationships/image" Target="../media/image09.jp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21.png"/><Relationship Id="rId13" Type="http://schemas.openxmlformats.org/officeDocument/2006/relationships/image" Target="../media/image62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Relationship Id="rId9" Type="http://schemas.openxmlformats.org/officeDocument/2006/relationships/image" Target="../media/image57.png"/><Relationship Id="rId15" Type="http://schemas.openxmlformats.org/officeDocument/2006/relationships/image" Target="../media/image65.png"/><Relationship Id="rId14" Type="http://schemas.openxmlformats.org/officeDocument/2006/relationships/image" Target="../media/image61.png"/><Relationship Id="rId17" Type="http://schemas.openxmlformats.org/officeDocument/2006/relationships/image" Target="../media/image70.png"/><Relationship Id="rId16" Type="http://schemas.openxmlformats.org/officeDocument/2006/relationships/image" Target="../media/image64.png"/><Relationship Id="rId5" Type="http://schemas.openxmlformats.org/officeDocument/2006/relationships/image" Target="../media/image13.jpg"/><Relationship Id="rId6" Type="http://schemas.openxmlformats.org/officeDocument/2006/relationships/image" Target="../media/image09.jp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1411870" y="1913266"/>
            <a:ext cx="11392420" cy="28826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0" name="Shape 90"/>
          <p:cNvSpPr/>
          <p:nvPr/>
        </p:nvSpPr>
        <p:spPr>
          <a:xfrm>
            <a:off x="1449970" y="1925953"/>
            <a:ext cx="11316334" cy="2806699"/>
          </a:xfrm>
          <a:custGeom>
            <a:pathLst>
              <a:path extrusionOk="0" h="120000" w="120000">
                <a:moveTo>
                  <a:pt x="116605" y="0"/>
                </a:moveTo>
                <a:lnTo>
                  <a:pt x="3393" y="0"/>
                </a:lnTo>
                <a:lnTo>
                  <a:pt x="2892" y="148"/>
                </a:lnTo>
                <a:lnTo>
                  <a:pt x="2413" y="579"/>
                </a:lnTo>
                <a:lnTo>
                  <a:pt x="1963" y="1271"/>
                </a:lnTo>
                <a:lnTo>
                  <a:pt x="1545" y="2204"/>
                </a:lnTo>
                <a:lnTo>
                  <a:pt x="1167" y="3356"/>
                </a:lnTo>
                <a:lnTo>
                  <a:pt x="832" y="4706"/>
                </a:lnTo>
                <a:lnTo>
                  <a:pt x="546" y="6232"/>
                </a:lnTo>
                <a:lnTo>
                  <a:pt x="315" y="7914"/>
                </a:lnTo>
                <a:lnTo>
                  <a:pt x="143" y="9731"/>
                </a:lnTo>
                <a:lnTo>
                  <a:pt x="36" y="11661"/>
                </a:lnTo>
                <a:lnTo>
                  <a:pt x="0" y="13683"/>
                </a:lnTo>
                <a:lnTo>
                  <a:pt x="0" y="106305"/>
                </a:lnTo>
                <a:lnTo>
                  <a:pt x="36" y="108327"/>
                </a:lnTo>
                <a:lnTo>
                  <a:pt x="143" y="110257"/>
                </a:lnTo>
                <a:lnTo>
                  <a:pt x="315" y="112074"/>
                </a:lnTo>
                <a:lnTo>
                  <a:pt x="546" y="113756"/>
                </a:lnTo>
                <a:lnTo>
                  <a:pt x="832" y="115282"/>
                </a:lnTo>
                <a:lnTo>
                  <a:pt x="1167" y="116632"/>
                </a:lnTo>
                <a:lnTo>
                  <a:pt x="1545" y="117784"/>
                </a:lnTo>
                <a:lnTo>
                  <a:pt x="1963" y="118717"/>
                </a:lnTo>
                <a:lnTo>
                  <a:pt x="2413" y="119409"/>
                </a:lnTo>
                <a:lnTo>
                  <a:pt x="2892" y="119840"/>
                </a:lnTo>
                <a:lnTo>
                  <a:pt x="3393" y="119989"/>
                </a:lnTo>
                <a:lnTo>
                  <a:pt x="116605" y="119989"/>
                </a:lnTo>
                <a:lnTo>
                  <a:pt x="117106" y="119840"/>
                </a:lnTo>
                <a:lnTo>
                  <a:pt x="117585" y="119409"/>
                </a:lnTo>
                <a:lnTo>
                  <a:pt x="118035" y="118717"/>
                </a:lnTo>
                <a:lnTo>
                  <a:pt x="118452" y="117784"/>
                </a:lnTo>
                <a:lnTo>
                  <a:pt x="118831" y="116632"/>
                </a:lnTo>
                <a:lnTo>
                  <a:pt x="119166" y="115282"/>
                </a:lnTo>
                <a:lnTo>
                  <a:pt x="119451" y="113756"/>
                </a:lnTo>
                <a:lnTo>
                  <a:pt x="119683" y="112074"/>
                </a:lnTo>
                <a:lnTo>
                  <a:pt x="119854" y="110257"/>
                </a:lnTo>
                <a:lnTo>
                  <a:pt x="119961" y="108327"/>
                </a:lnTo>
                <a:lnTo>
                  <a:pt x="119998" y="106305"/>
                </a:lnTo>
                <a:lnTo>
                  <a:pt x="119998" y="13683"/>
                </a:lnTo>
                <a:lnTo>
                  <a:pt x="119961" y="11661"/>
                </a:lnTo>
                <a:lnTo>
                  <a:pt x="119854" y="9731"/>
                </a:lnTo>
                <a:lnTo>
                  <a:pt x="119683" y="7914"/>
                </a:lnTo>
                <a:lnTo>
                  <a:pt x="119451" y="6232"/>
                </a:lnTo>
                <a:lnTo>
                  <a:pt x="119166" y="4706"/>
                </a:lnTo>
                <a:lnTo>
                  <a:pt x="118831" y="3356"/>
                </a:lnTo>
                <a:lnTo>
                  <a:pt x="118452" y="2204"/>
                </a:lnTo>
                <a:lnTo>
                  <a:pt x="118035" y="1271"/>
                </a:lnTo>
                <a:lnTo>
                  <a:pt x="117585" y="579"/>
                </a:lnTo>
                <a:lnTo>
                  <a:pt x="117106" y="148"/>
                </a:lnTo>
                <a:lnTo>
                  <a:pt x="116605" y="0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1602387" y="2774050"/>
            <a:ext cx="113163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eHealth so hard?</a:t>
            </a:r>
          </a:p>
        </p:txBody>
      </p:sp>
      <p:sp>
        <p:nvSpPr>
          <p:cNvPr id="92" name="Shape 92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" name="Shape 93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4" name="Shape 94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5" name="Shape 95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6" name="Shape 96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7" name="Shape 97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" name="Shape 98"/>
          <p:cNvSpPr/>
          <p:nvPr/>
        </p:nvSpPr>
        <p:spPr>
          <a:xfrm>
            <a:off x="10579100" y="8845311"/>
            <a:ext cx="2281770" cy="755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9" name="Shape 99"/>
          <p:cNvSpPr/>
          <p:nvPr/>
        </p:nvSpPr>
        <p:spPr>
          <a:xfrm>
            <a:off x="63500" y="63500"/>
            <a:ext cx="1206499" cy="86232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0" name="Shape 100"/>
          <p:cNvSpPr/>
          <p:nvPr/>
        </p:nvSpPr>
        <p:spPr>
          <a:xfrm>
            <a:off x="275166" y="4769053"/>
            <a:ext cx="846665" cy="368353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1" name="Shape 101"/>
          <p:cNvSpPr txBox="1"/>
          <p:nvPr/>
        </p:nvSpPr>
        <p:spPr>
          <a:xfrm rot="-5400000">
            <a:off x="-423748" y="1463420"/>
            <a:ext cx="2240280" cy="53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3500"/>
              </a:lnSpc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#LCED16</a:t>
            </a:r>
          </a:p>
        </p:txBody>
      </p:sp>
      <p:sp>
        <p:nvSpPr>
          <p:cNvPr id="102" name="Shape 102"/>
          <p:cNvSpPr/>
          <p:nvPr/>
        </p:nvSpPr>
        <p:spPr>
          <a:xfrm>
            <a:off x="3365500" y="7112000"/>
            <a:ext cx="3162300" cy="6095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" name="Shape 103"/>
          <p:cNvSpPr txBox="1"/>
          <p:nvPr/>
        </p:nvSpPr>
        <p:spPr>
          <a:xfrm>
            <a:off x="3352800" y="5481319"/>
            <a:ext cx="5970904" cy="221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06500" lvl="0" marL="12700" marR="508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Hildegard Franke  freshEHR Clinical Informatics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buNone/>
            </a:pPr>
            <a:r>
              <a:t/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314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August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14" name="Shape 314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15" name="Shape 315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16" name="Shape 316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17" name="Shape 317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18" name="Shape 318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19" name="Shape 319"/>
          <p:cNvSpPr/>
          <p:nvPr/>
        </p:nvSpPr>
        <p:spPr>
          <a:xfrm>
            <a:off x="10579100" y="8845311"/>
            <a:ext cx="2281770" cy="755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20" name="Shape 320"/>
          <p:cNvSpPr/>
          <p:nvPr/>
        </p:nvSpPr>
        <p:spPr>
          <a:xfrm>
            <a:off x="1663700" y="1943100"/>
            <a:ext cx="9651999" cy="6883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647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Medication ‘dose syntax’</a:t>
            </a:r>
          </a:p>
        </p:txBody>
      </p:sp>
      <p:sp>
        <p:nvSpPr>
          <p:cNvPr id="322" name="Shape 322"/>
          <p:cNvSpPr/>
          <p:nvPr/>
        </p:nvSpPr>
        <p:spPr>
          <a:xfrm>
            <a:off x="940766" y="3057690"/>
            <a:ext cx="205740" cy="2057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23" name="Shape 323"/>
          <p:cNvSpPr/>
          <p:nvPr/>
        </p:nvSpPr>
        <p:spPr>
          <a:xfrm>
            <a:off x="1385265" y="3881919"/>
            <a:ext cx="182879" cy="18287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24" name="Shape 324"/>
          <p:cNvSpPr/>
          <p:nvPr/>
        </p:nvSpPr>
        <p:spPr>
          <a:xfrm>
            <a:off x="940766" y="6397789"/>
            <a:ext cx="205740" cy="20574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25" name="Shape 325"/>
          <p:cNvSpPr txBox="1"/>
          <p:nvPr/>
        </p:nvSpPr>
        <p:spPr>
          <a:xfrm>
            <a:off x="1371600" y="6192519"/>
            <a:ext cx="939799" cy="1101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5080" rtl="0" algn="l">
              <a:lnSpc>
                <a:spcPct val="119444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How  pres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2290469" y="5069776"/>
            <a:ext cx="9909175" cy="23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buNone/>
            </a:pPr>
            <a:r>
              <a:t/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27000" lvl="0" marL="0" marR="2735580" rtl="0" algn="l">
              <a:lnSpc>
                <a:spcPct val="119444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can we cope with dose vs product  cribing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1143000" y="2260600"/>
            <a:ext cx="8822055" cy="715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500">
                <a:latin typeface="Arial"/>
                <a:ea typeface="Arial"/>
                <a:cs typeface="Arial"/>
                <a:sym typeface="Arial"/>
              </a:rPr>
              <a:t>“Co-codamol 8mg/500mg/5ml oral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1143000" y="2946400"/>
            <a:ext cx="10379709" cy="715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5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pe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ca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si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ap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-1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re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ls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pr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6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rip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io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ly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lik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f</a:t>
            </a:r>
            <a:r>
              <a:rPr baseline="30000" lang="en-US" sz="540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or   7 days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143000" y="3517900"/>
            <a:ext cx="10544810" cy="1643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-c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da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ol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8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g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/5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00m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g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/5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or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al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baseline="-25000" lang="en-US" sz="675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ension</a:t>
            </a:r>
          </a:p>
          <a:p>
            <a:pPr indent="0" lvl="0" marL="685800" marR="5080" rtl="0" algn="l">
              <a:lnSpc>
                <a:spcPct val="118750"/>
              </a:lnSpc>
              <a:spcBef>
                <a:spcPts val="10"/>
              </a:spcBef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5-10mls 4-6hourly for 7 days for pain, maximum 40mls  daily”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654300" y="2603500"/>
            <a:ext cx="7669529" cy="715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500">
                <a:latin typeface="Arial"/>
                <a:ea typeface="Arial"/>
                <a:cs typeface="Arial"/>
                <a:sym typeface="Arial"/>
              </a:rPr>
              <a:t>How do we cope with product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238500" y="3289300"/>
            <a:ext cx="6493510" cy="715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500">
                <a:latin typeface="Arial"/>
                <a:ea typeface="Arial"/>
                <a:cs typeface="Arial"/>
                <a:sym typeface="Arial"/>
              </a:rPr>
              <a:t>versus dose prescribing?</a:t>
            </a:r>
          </a:p>
        </p:txBody>
      </p:sp>
      <p:sp>
        <p:nvSpPr>
          <p:cNvPr id="332" name="Shape 332"/>
          <p:cNvSpPr/>
          <p:nvPr/>
        </p:nvSpPr>
        <p:spPr>
          <a:xfrm>
            <a:off x="2425700" y="5069776"/>
            <a:ext cx="9773830" cy="238085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33" name="Shape 333"/>
          <p:cNvSpPr/>
          <p:nvPr/>
        </p:nvSpPr>
        <p:spPr>
          <a:xfrm>
            <a:off x="443756" y="4761953"/>
            <a:ext cx="2142203" cy="19240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34" name="Shape 334"/>
          <p:cNvSpPr/>
          <p:nvPr/>
        </p:nvSpPr>
        <p:spPr>
          <a:xfrm>
            <a:off x="60078" y="5630264"/>
            <a:ext cx="2909561" cy="233052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model is critical</a:t>
            </a:r>
          </a:p>
        </p:txBody>
      </p:sp>
      <p:sp>
        <p:nvSpPr>
          <p:cNvPr id="340" name="Shape 340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1" name="Shape 341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2" name="Shape 342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3" name="Shape 343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4" name="Shape 344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5" name="Shape 345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6" name="Shape 346"/>
          <p:cNvSpPr/>
          <p:nvPr/>
        </p:nvSpPr>
        <p:spPr>
          <a:xfrm>
            <a:off x="10579100" y="8845311"/>
            <a:ext cx="2281770" cy="755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7" name="Shape 347"/>
          <p:cNvSpPr/>
          <p:nvPr/>
        </p:nvSpPr>
        <p:spPr>
          <a:xfrm>
            <a:off x="304800" y="2108200"/>
            <a:ext cx="12382500" cy="5905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8" name="Shape 348"/>
          <p:cNvSpPr/>
          <p:nvPr/>
        </p:nvSpPr>
        <p:spPr>
          <a:xfrm>
            <a:off x="207194" y="3891826"/>
            <a:ext cx="12573078" cy="23494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54" name="Shape 354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55" name="Shape 355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56" name="Shape 356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57" name="Shape 357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58" name="Shape 358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59" name="Shape 359"/>
          <p:cNvSpPr/>
          <p:nvPr/>
        </p:nvSpPr>
        <p:spPr>
          <a:xfrm>
            <a:off x="10579100" y="8845311"/>
            <a:ext cx="2281770" cy="755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538" lvl="0" marL="1742439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terminologies</a:t>
            </a:r>
          </a:p>
        </p:txBody>
      </p:sp>
      <p:sp>
        <p:nvSpPr>
          <p:cNvPr id="361" name="Shape 361"/>
          <p:cNvSpPr/>
          <p:nvPr/>
        </p:nvSpPr>
        <p:spPr>
          <a:xfrm>
            <a:off x="292100" y="2384590"/>
            <a:ext cx="205740" cy="2057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62" name="Shape 362"/>
          <p:cNvSpPr/>
          <p:nvPr/>
        </p:nvSpPr>
        <p:spPr>
          <a:xfrm>
            <a:off x="736600" y="4301019"/>
            <a:ext cx="182879" cy="18287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63" name="Shape 363"/>
          <p:cNvSpPr/>
          <p:nvPr/>
        </p:nvSpPr>
        <p:spPr>
          <a:xfrm>
            <a:off x="736600" y="5571019"/>
            <a:ext cx="182879" cy="18287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64" name="Shape 364"/>
          <p:cNvSpPr/>
          <p:nvPr/>
        </p:nvSpPr>
        <p:spPr>
          <a:xfrm>
            <a:off x="1181100" y="6827049"/>
            <a:ext cx="160019" cy="16001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65" name="Shape 365"/>
          <p:cNvSpPr txBox="1"/>
          <p:nvPr/>
        </p:nvSpPr>
        <p:spPr>
          <a:xfrm>
            <a:off x="723900" y="2179319"/>
            <a:ext cx="6131559" cy="577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128270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Needed to represent  biological and scientific  concepts</a:t>
            </a:r>
          </a:p>
          <a:p>
            <a:pPr indent="0" lvl="0" marL="457200" marR="0" rtl="0" algn="l">
              <a:lnSpc>
                <a:spcPct val="119375"/>
              </a:lnSpc>
              <a:spcBef>
                <a:spcPts val="2240"/>
              </a:spcBef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500,000+ SNOMED CT</a:t>
            </a:r>
          </a:p>
          <a:p>
            <a:pPr indent="0" lvl="0" marL="457200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concepts</a:t>
            </a:r>
          </a:p>
          <a:p>
            <a:pPr indent="0" lvl="0" marL="457200" marR="169545" rtl="0" algn="l">
              <a:lnSpc>
                <a:spcPct val="118750"/>
              </a:lnSpc>
              <a:spcBef>
                <a:spcPts val="252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even more relationships which  support ‘inferencing’</a:t>
            </a:r>
          </a:p>
          <a:p>
            <a:pPr indent="0" lvl="0" marL="901700" marR="5080" rtl="0" algn="l">
              <a:lnSpc>
                <a:spcPct val="101200"/>
              </a:lnSpc>
              <a:spcBef>
                <a:spcPts val="2200"/>
              </a:spcBef>
              <a:buSzPct val="2500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e.g. Diabetes Mellitus Type 1  is_a metabolic disease AND is_a  disease of the pancreas</a:t>
            </a:r>
          </a:p>
        </p:txBody>
      </p:sp>
      <p:sp>
        <p:nvSpPr>
          <p:cNvPr id="366" name="Shape 366"/>
          <p:cNvSpPr/>
          <p:nvPr/>
        </p:nvSpPr>
        <p:spPr>
          <a:xfrm>
            <a:off x="8699500" y="4495800"/>
            <a:ext cx="3174999" cy="762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67" name="Shape 367"/>
          <p:cNvSpPr/>
          <p:nvPr/>
        </p:nvSpPr>
        <p:spPr>
          <a:xfrm>
            <a:off x="8750300" y="2171700"/>
            <a:ext cx="1993900" cy="20066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68" name="Shape 368"/>
          <p:cNvSpPr/>
          <p:nvPr/>
        </p:nvSpPr>
        <p:spPr>
          <a:xfrm>
            <a:off x="8483600" y="5994400"/>
            <a:ext cx="4114800" cy="9017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69" name="Shape 369"/>
          <p:cNvSpPr/>
          <p:nvPr/>
        </p:nvSpPr>
        <p:spPr>
          <a:xfrm>
            <a:off x="9220200" y="7429500"/>
            <a:ext cx="2641600" cy="106679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75" name="Shape 375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76" name="Shape 376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77" name="Shape 377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78" name="Shape 378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79" name="Shape 379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0" name="Shape 380"/>
          <p:cNvSpPr/>
          <p:nvPr/>
        </p:nvSpPr>
        <p:spPr>
          <a:xfrm>
            <a:off x="10579100" y="8845311"/>
            <a:ext cx="2281770" cy="755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1" name="Shape 381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2171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mixed economy</a:t>
            </a:r>
          </a:p>
        </p:txBody>
      </p:sp>
      <p:sp>
        <p:nvSpPr>
          <p:cNvPr id="382" name="Shape 382"/>
          <p:cNvSpPr/>
          <p:nvPr/>
        </p:nvSpPr>
        <p:spPr>
          <a:xfrm>
            <a:off x="292100" y="2188577"/>
            <a:ext cx="193395" cy="193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3" name="Shape 383"/>
          <p:cNvSpPr/>
          <p:nvPr/>
        </p:nvSpPr>
        <p:spPr>
          <a:xfrm>
            <a:off x="736600" y="2966909"/>
            <a:ext cx="171907" cy="17190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4" name="Shape 384"/>
          <p:cNvSpPr/>
          <p:nvPr/>
        </p:nvSpPr>
        <p:spPr>
          <a:xfrm>
            <a:off x="1181100" y="3681742"/>
            <a:ext cx="150418" cy="1504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5" name="Shape 385"/>
          <p:cNvSpPr/>
          <p:nvPr/>
        </p:nvSpPr>
        <p:spPr>
          <a:xfrm>
            <a:off x="1181100" y="4361953"/>
            <a:ext cx="150418" cy="1504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6" name="Shape 386"/>
          <p:cNvSpPr/>
          <p:nvPr/>
        </p:nvSpPr>
        <p:spPr>
          <a:xfrm>
            <a:off x="736600" y="5071046"/>
            <a:ext cx="171907" cy="17190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7" name="Shape 387"/>
          <p:cNvSpPr/>
          <p:nvPr/>
        </p:nvSpPr>
        <p:spPr>
          <a:xfrm>
            <a:off x="1181100" y="5785878"/>
            <a:ext cx="150418" cy="1504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8" name="Shape 388"/>
          <p:cNvSpPr/>
          <p:nvPr/>
        </p:nvSpPr>
        <p:spPr>
          <a:xfrm>
            <a:off x="1181100" y="6466089"/>
            <a:ext cx="150418" cy="1504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9" name="Shape 389"/>
          <p:cNvSpPr/>
          <p:nvPr/>
        </p:nvSpPr>
        <p:spPr>
          <a:xfrm>
            <a:off x="736600" y="7175182"/>
            <a:ext cx="171907" cy="17190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90" name="Shape 390"/>
          <p:cNvSpPr/>
          <p:nvPr/>
        </p:nvSpPr>
        <p:spPr>
          <a:xfrm>
            <a:off x="1181100" y="7890014"/>
            <a:ext cx="150418" cy="1504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91" name="Shape 391"/>
          <p:cNvSpPr txBox="1"/>
          <p:nvPr/>
        </p:nvSpPr>
        <p:spPr>
          <a:xfrm>
            <a:off x="698500" y="1974850"/>
            <a:ext cx="6060439" cy="616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350">
                <a:latin typeface="Arial"/>
                <a:ea typeface="Arial"/>
                <a:cs typeface="Arial"/>
                <a:sym typeface="Arial"/>
              </a:rPr>
              <a:t>In reality we need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2330"/>
              </a:spcBef>
              <a:spcAft>
                <a:spcPts val="0"/>
              </a:spcAft>
              <a:buSzPct val="25000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‘Clinical content’ models</a:t>
            </a:r>
          </a:p>
          <a:p>
            <a:pPr indent="0" lvl="0" marL="901700" marR="1268095" rtl="0" algn="l">
              <a:lnSpc>
                <a:spcPct val="169900"/>
              </a:lnSpc>
              <a:spcBef>
                <a:spcPts val="2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underpin persistence  underpin API / messaging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2280"/>
              </a:spcBef>
              <a:spcAft>
                <a:spcPts val="0"/>
              </a:spcAft>
              <a:buSzPct val="25000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+ Terminologies</a:t>
            </a:r>
          </a:p>
          <a:p>
            <a:pPr indent="0" lvl="0" marL="901700" marR="5080" rtl="0" algn="l">
              <a:lnSpc>
                <a:spcPct val="169900"/>
              </a:lnSpc>
              <a:spcBef>
                <a:spcPts val="12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label/ classify biological	concepts  power inferencing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2280"/>
              </a:spcBef>
              <a:spcAft>
                <a:spcPts val="0"/>
              </a:spcAft>
              <a:buSzPct val="25000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Blended approach</a:t>
            </a:r>
          </a:p>
          <a:p>
            <a:pPr indent="0" lvl="0" marL="901700" marR="0" rtl="0" algn="l">
              <a:lnSpc>
                <a:spcPct val="100000"/>
              </a:lnSpc>
              <a:spcBef>
                <a:spcPts val="2200"/>
              </a:spcBef>
              <a:buSzPct val="250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no ‘one true way’</a:t>
            </a:r>
          </a:p>
        </p:txBody>
      </p:sp>
      <p:sp>
        <p:nvSpPr>
          <p:cNvPr id="392" name="Shape 392"/>
          <p:cNvSpPr/>
          <p:nvPr/>
        </p:nvSpPr>
        <p:spPr>
          <a:xfrm>
            <a:off x="7261999" y="3400425"/>
            <a:ext cx="5620307" cy="402788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93" name="Shape 393"/>
          <p:cNvSpPr/>
          <p:nvPr/>
        </p:nvSpPr>
        <p:spPr>
          <a:xfrm>
            <a:off x="7518400" y="3530600"/>
            <a:ext cx="5105399" cy="35178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94" name="Shape 394"/>
          <p:cNvSpPr/>
          <p:nvPr/>
        </p:nvSpPr>
        <p:spPr>
          <a:xfrm>
            <a:off x="8496300" y="7581900"/>
            <a:ext cx="3162300" cy="6095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228600" y="292100"/>
            <a:ext cx="12547500" cy="126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98500" y="1974850"/>
            <a:ext cx="11607900" cy="616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1563128" y="839012"/>
            <a:ext cx="11117700" cy="343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06" name="Shape 406"/>
          <p:cNvSpPr/>
          <p:nvPr/>
        </p:nvSpPr>
        <p:spPr>
          <a:xfrm>
            <a:off x="1601228" y="851712"/>
            <a:ext cx="11042100" cy="3355200"/>
          </a:xfrm>
          <a:custGeom>
            <a:pathLst>
              <a:path extrusionOk="0" h="120000" w="120000">
                <a:moveTo>
                  <a:pt x="116516" y="0"/>
                </a:moveTo>
                <a:lnTo>
                  <a:pt x="3478" y="0"/>
                </a:lnTo>
                <a:lnTo>
                  <a:pt x="2964" y="124"/>
                </a:lnTo>
                <a:lnTo>
                  <a:pt x="2473" y="484"/>
                </a:lnTo>
                <a:lnTo>
                  <a:pt x="2011" y="1063"/>
                </a:lnTo>
                <a:lnTo>
                  <a:pt x="1584" y="1844"/>
                </a:lnTo>
                <a:lnTo>
                  <a:pt x="1196" y="2807"/>
                </a:lnTo>
                <a:lnTo>
                  <a:pt x="853" y="3936"/>
                </a:lnTo>
                <a:lnTo>
                  <a:pt x="560" y="5213"/>
                </a:lnTo>
                <a:lnTo>
                  <a:pt x="323" y="6620"/>
                </a:lnTo>
                <a:lnTo>
                  <a:pt x="147" y="8140"/>
                </a:lnTo>
                <a:lnTo>
                  <a:pt x="37" y="9754"/>
                </a:lnTo>
                <a:lnTo>
                  <a:pt x="0" y="11445"/>
                </a:lnTo>
                <a:lnTo>
                  <a:pt x="0" y="108548"/>
                </a:lnTo>
                <a:lnTo>
                  <a:pt x="37" y="110240"/>
                </a:lnTo>
                <a:lnTo>
                  <a:pt x="147" y="111854"/>
                </a:lnTo>
                <a:lnTo>
                  <a:pt x="323" y="113374"/>
                </a:lnTo>
                <a:lnTo>
                  <a:pt x="560" y="114781"/>
                </a:lnTo>
                <a:lnTo>
                  <a:pt x="853" y="116058"/>
                </a:lnTo>
                <a:lnTo>
                  <a:pt x="1196" y="117187"/>
                </a:lnTo>
                <a:lnTo>
                  <a:pt x="1584" y="118150"/>
                </a:lnTo>
                <a:lnTo>
                  <a:pt x="2011" y="118930"/>
                </a:lnTo>
                <a:lnTo>
                  <a:pt x="2473" y="119509"/>
                </a:lnTo>
                <a:lnTo>
                  <a:pt x="2964" y="119870"/>
                </a:lnTo>
                <a:lnTo>
                  <a:pt x="3478" y="119994"/>
                </a:lnTo>
                <a:lnTo>
                  <a:pt x="116516" y="119994"/>
                </a:lnTo>
                <a:lnTo>
                  <a:pt x="117030" y="119870"/>
                </a:lnTo>
                <a:lnTo>
                  <a:pt x="117520" y="119509"/>
                </a:lnTo>
                <a:lnTo>
                  <a:pt x="117982" y="118930"/>
                </a:lnTo>
                <a:lnTo>
                  <a:pt x="118410" y="118150"/>
                </a:lnTo>
                <a:lnTo>
                  <a:pt x="118798" y="117187"/>
                </a:lnTo>
                <a:lnTo>
                  <a:pt x="119141" y="116058"/>
                </a:lnTo>
                <a:lnTo>
                  <a:pt x="119433" y="114781"/>
                </a:lnTo>
                <a:lnTo>
                  <a:pt x="119670" y="113374"/>
                </a:lnTo>
                <a:lnTo>
                  <a:pt x="119846" y="111854"/>
                </a:lnTo>
                <a:lnTo>
                  <a:pt x="119956" y="110240"/>
                </a:lnTo>
                <a:lnTo>
                  <a:pt x="119994" y="108548"/>
                </a:lnTo>
                <a:lnTo>
                  <a:pt x="119994" y="11445"/>
                </a:lnTo>
                <a:lnTo>
                  <a:pt x="119956" y="9754"/>
                </a:lnTo>
                <a:lnTo>
                  <a:pt x="119846" y="8140"/>
                </a:lnTo>
                <a:lnTo>
                  <a:pt x="119670" y="6620"/>
                </a:lnTo>
                <a:lnTo>
                  <a:pt x="119433" y="5213"/>
                </a:lnTo>
                <a:lnTo>
                  <a:pt x="119141" y="3936"/>
                </a:lnTo>
                <a:lnTo>
                  <a:pt x="118798" y="2807"/>
                </a:lnTo>
                <a:lnTo>
                  <a:pt x="118410" y="1844"/>
                </a:lnTo>
                <a:lnTo>
                  <a:pt x="117982" y="1063"/>
                </a:lnTo>
                <a:lnTo>
                  <a:pt x="117520" y="484"/>
                </a:lnTo>
                <a:lnTo>
                  <a:pt x="117030" y="124"/>
                </a:lnTo>
                <a:lnTo>
                  <a:pt x="116516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07" name="Shape 407"/>
          <p:cNvSpPr txBox="1"/>
          <p:nvPr>
            <p:ph type="title"/>
          </p:nvPr>
        </p:nvSpPr>
        <p:spPr>
          <a:xfrm>
            <a:off x="3111500" y="1028700"/>
            <a:ext cx="96138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104900" lvl="0" marL="12700" marR="508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6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CDR?  </a:t>
            </a: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6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openEHR eHealth</a:t>
            </a:r>
          </a:p>
          <a:p>
            <a:pPr indent="0" lvl="0" marL="2489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6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</a:p>
        </p:txBody>
      </p:sp>
      <p:sp>
        <p:nvSpPr>
          <p:cNvPr id="408" name="Shape 408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09" name="Shape 409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0" name="Shape 410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1" name="Shape 411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2" name="Shape 412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3" name="Shape 413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4" name="Shape 414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5" name="Shape 415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2724783" y="4673600"/>
            <a:ext cx="7555200" cy="3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5714" lvl="0" marL="2774315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Ian McNicoll</a:t>
            </a:r>
          </a:p>
          <a:p>
            <a:pPr indent="-5715" lvl="0" marL="602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3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667385" lvl="0" marL="615315" marR="5080" rtl="0" algn="l">
              <a:lnSpc>
                <a:spcPct val="100000"/>
              </a:lnSpc>
              <a:spcBef>
                <a:spcPts val="5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Co-chair openEHR Foundation  freshEHR Clinical Informatics Ltd.</a:t>
            </a:r>
          </a:p>
          <a:p>
            <a:pPr indent="-5715" lvl="0" marL="602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" lvl="0" marL="4666615" marR="0" rtl="0" algn="l">
              <a:lnSpc>
                <a:spcPct val="100000"/>
              </a:lnSpc>
              <a:spcBef>
                <a:spcPts val="224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August 2016</a:t>
            </a:r>
          </a:p>
        </p:txBody>
      </p:sp>
      <p:sp>
        <p:nvSpPr>
          <p:cNvPr id="417" name="Shape 417"/>
          <p:cNvSpPr/>
          <p:nvPr/>
        </p:nvSpPr>
        <p:spPr>
          <a:xfrm>
            <a:off x="63500" y="63500"/>
            <a:ext cx="1206600" cy="86232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8" name="Shape 418"/>
          <p:cNvSpPr/>
          <p:nvPr/>
        </p:nvSpPr>
        <p:spPr>
          <a:xfrm>
            <a:off x="275166" y="4769053"/>
            <a:ext cx="846600" cy="3683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9" name="Shape 419"/>
          <p:cNvSpPr txBox="1"/>
          <p:nvPr/>
        </p:nvSpPr>
        <p:spPr>
          <a:xfrm rot="-5400000">
            <a:off x="-423808" y="1463360"/>
            <a:ext cx="224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3500"/>
              </a:lnSpc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#LCED16</a:t>
            </a:r>
          </a:p>
        </p:txBody>
      </p:sp>
      <p:sp>
        <p:nvSpPr>
          <p:cNvPr id="420" name="Shape 420"/>
          <p:cNvSpPr/>
          <p:nvPr/>
        </p:nvSpPr>
        <p:spPr>
          <a:xfrm>
            <a:off x="4318000" y="5283200"/>
            <a:ext cx="2311500" cy="393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21" name="Shape 421"/>
          <p:cNvSpPr/>
          <p:nvPr/>
        </p:nvSpPr>
        <p:spPr>
          <a:xfrm>
            <a:off x="4013200" y="7658100"/>
            <a:ext cx="3162300" cy="6096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27" name="Shape 427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28" name="Shape 428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29" name="Shape 429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30" name="Shape 430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31" name="Shape 431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32" name="Shape 432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33" name="Shape 433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34" name="Shape 434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6891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openEHR - key goal</a:t>
            </a:r>
          </a:p>
        </p:txBody>
      </p:sp>
      <p:sp>
        <p:nvSpPr>
          <p:cNvPr id="435" name="Shape 435"/>
          <p:cNvSpPr/>
          <p:nvPr/>
        </p:nvSpPr>
        <p:spPr>
          <a:xfrm>
            <a:off x="292100" y="2236063"/>
            <a:ext cx="195600" cy="195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36" name="Shape 436"/>
          <p:cNvSpPr/>
          <p:nvPr/>
        </p:nvSpPr>
        <p:spPr>
          <a:xfrm>
            <a:off x="292100" y="3567023"/>
            <a:ext cx="195600" cy="195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37" name="Shape 437"/>
          <p:cNvSpPr/>
          <p:nvPr/>
        </p:nvSpPr>
        <p:spPr>
          <a:xfrm>
            <a:off x="736600" y="5390171"/>
            <a:ext cx="173700" cy="1737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38" name="Shape 438"/>
          <p:cNvSpPr/>
          <p:nvPr/>
        </p:nvSpPr>
        <p:spPr>
          <a:xfrm>
            <a:off x="736600" y="6594132"/>
            <a:ext cx="173700" cy="1737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39" name="Shape 439"/>
          <p:cNvSpPr/>
          <p:nvPr/>
        </p:nvSpPr>
        <p:spPr>
          <a:xfrm>
            <a:off x="736600" y="7340892"/>
            <a:ext cx="173700" cy="1737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40" name="Shape 440"/>
          <p:cNvSpPr txBox="1"/>
          <p:nvPr/>
        </p:nvSpPr>
        <p:spPr>
          <a:xfrm>
            <a:off x="698500" y="2016708"/>
            <a:ext cx="6028200" cy="60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508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>
                <a:latin typeface="Arial"/>
                <a:ea typeface="Arial"/>
                <a:cs typeface="Arial"/>
                <a:sym typeface="Arial"/>
              </a:rPr>
              <a:t>Provide open specifications for  an eHealth platform</a:t>
            </a:r>
          </a:p>
          <a:p>
            <a:pPr indent="0" lvl="0" marL="12700" marR="407669" rtl="0" algn="l">
              <a:lnSpc>
                <a:spcPct val="100499"/>
              </a:lnSpc>
              <a:spcBef>
                <a:spcPts val="2300"/>
              </a:spcBef>
              <a:spcAft>
                <a:spcPts val="0"/>
              </a:spcAft>
              <a:buSzPct val="25000"/>
              <a:buNone/>
            </a:pPr>
            <a:r>
              <a:rPr lang="en-US" sz="3400">
                <a:latin typeface="Arial"/>
                <a:ea typeface="Arial"/>
                <a:cs typeface="Arial"/>
                <a:sym typeface="Arial"/>
              </a:rPr>
              <a:t>keeping the data in any  openEHR system completely  interoperable</a:t>
            </a:r>
          </a:p>
          <a:p>
            <a:pPr indent="0" lvl="0" marL="457200" marR="864868" rtl="0" algn="l">
              <a:lnSpc>
                <a:spcPct val="100000"/>
              </a:lnSpc>
              <a:spcBef>
                <a:spcPts val="222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regardless of programming  language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regardless of human language</a:t>
            </a:r>
          </a:p>
          <a:p>
            <a:pPr indent="0" lvl="0" marL="457200" marR="184150" rtl="0" algn="l">
              <a:lnSpc>
                <a:spcPct val="100000"/>
              </a:lnSpc>
              <a:spcBef>
                <a:spcPts val="2300"/>
              </a:spcBef>
              <a:buSzPct val="25000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regardless of internal database  technology</a:t>
            </a:r>
          </a:p>
        </p:txBody>
      </p:sp>
      <p:sp>
        <p:nvSpPr>
          <p:cNvPr id="441" name="Shape 441"/>
          <p:cNvSpPr/>
          <p:nvPr/>
        </p:nvSpPr>
        <p:spPr>
          <a:xfrm>
            <a:off x="6841502" y="3070960"/>
            <a:ext cx="5962500" cy="3588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42" name="Shape 442"/>
          <p:cNvSpPr/>
          <p:nvPr/>
        </p:nvSpPr>
        <p:spPr>
          <a:xfrm>
            <a:off x="7099300" y="3200400"/>
            <a:ext cx="5448300" cy="30735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48" name="Shape 448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49" name="Shape 449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50" name="Shape 450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51" name="Shape 451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52" name="Shape 452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53" name="Shape 453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54" name="Shape 454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55" name="Shape 455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56" name="Shape 456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4699000" y="7734300"/>
            <a:ext cx="3591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www.openehr.org</a:t>
            </a:r>
          </a:p>
        </p:txBody>
      </p:sp>
      <p:sp>
        <p:nvSpPr>
          <p:cNvPr id="462" name="Shape 462"/>
          <p:cNvSpPr/>
          <p:nvPr/>
        </p:nvSpPr>
        <p:spPr>
          <a:xfrm>
            <a:off x="193255" y="516458"/>
            <a:ext cx="12592800" cy="6879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63" name="Shape 463"/>
          <p:cNvSpPr/>
          <p:nvPr/>
        </p:nvSpPr>
        <p:spPr>
          <a:xfrm>
            <a:off x="444500" y="647700"/>
            <a:ext cx="12090300" cy="6362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953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‘CDR’-based architecture</a:t>
            </a:r>
          </a:p>
        </p:txBody>
      </p:sp>
      <p:sp>
        <p:nvSpPr>
          <p:cNvPr id="469" name="Shape 469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0" name="Shape 470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1" name="Shape 471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2" name="Shape 472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3" name="Shape 473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4" name="Shape 474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5" name="Shape 475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6" name="Shape 476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7" name="Shape 477"/>
          <p:cNvSpPr/>
          <p:nvPr/>
        </p:nvSpPr>
        <p:spPr>
          <a:xfrm>
            <a:off x="687852" y="6414946"/>
            <a:ext cx="3578100" cy="1935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8" name="Shape 478"/>
          <p:cNvSpPr/>
          <p:nvPr/>
        </p:nvSpPr>
        <p:spPr>
          <a:xfrm>
            <a:off x="789452" y="6491160"/>
            <a:ext cx="3375000" cy="1731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9" name="Shape 479"/>
          <p:cNvSpPr/>
          <p:nvPr/>
        </p:nvSpPr>
        <p:spPr>
          <a:xfrm>
            <a:off x="4703698" y="6397637"/>
            <a:ext cx="3578099" cy="1934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80" name="Shape 480"/>
          <p:cNvSpPr/>
          <p:nvPr/>
        </p:nvSpPr>
        <p:spPr>
          <a:xfrm>
            <a:off x="4805298" y="6473837"/>
            <a:ext cx="3374999" cy="1731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81" name="Shape 481"/>
          <p:cNvSpPr/>
          <p:nvPr/>
        </p:nvSpPr>
        <p:spPr>
          <a:xfrm>
            <a:off x="8740927" y="6397637"/>
            <a:ext cx="3578100" cy="1934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82" name="Shape 482"/>
          <p:cNvSpPr/>
          <p:nvPr/>
        </p:nvSpPr>
        <p:spPr>
          <a:xfrm>
            <a:off x="8842527" y="6473837"/>
            <a:ext cx="3375000" cy="1731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83" name="Shape 483"/>
          <p:cNvSpPr/>
          <p:nvPr/>
        </p:nvSpPr>
        <p:spPr>
          <a:xfrm>
            <a:off x="1957335" y="6769100"/>
            <a:ext cx="1039200" cy="1038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84" name="Shape 484"/>
          <p:cNvSpPr/>
          <p:nvPr/>
        </p:nvSpPr>
        <p:spPr>
          <a:xfrm>
            <a:off x="9855200" y="6769100"/>
            <a:ext cx="1028700" cy="1038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85" name="Shape 485"/>
          <p:cNvSpPr/>
          <p:nvPr/>
        </p:nvSpPr>
        <p:spPr>
          <a:xfrm>
            <a:off x="5816600" y="6769100"/>
            <a:ext cx="1028700" cy="1038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86" name="Shape 486"/>
          <p:cNvSpPr/>
          <p:nvPr/>
        </p:nvSpPr>
        <p:spPr>
          <a:xfrm>
            <a:off x="2819400" y="7166578"/>
            <a:ext cx="1028700" cy="10377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87" name="Shape 487"/>
          <p:cNvSpPr/>
          <p:nvPr/>
        </p:nvSpPr>
        <p:spPr>
          <a:xfrm>
            <a:off x="6759522" y="7355125"/>
            <a:ext cx="1038300" cy="8490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88" name="Shape 488"/>
          <p:cNvSpPr/>
          <p:nvPr/>
        </p:nvSpPr>
        <p:spPr>
          <a:xfrm>
            <a:off x="10706100" y="7367806"/>
            <a:ext cx="1037400" cy="8064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89" name="Shape 489"/>
          <p:cNvSpPr/>
          <p:nvPr/>
        </p:nvSpPr>
        <p:spPr>
          <a:xfrm>
            <a:off x="683333" y="4145762"/>
            <a:ext cx="11638200" cy="19605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90" name="Shape 490"/>
          <p:cNvSpPr/>
          <p:nvPr/>
        </p:nvSpPr>
        <p:spPr>
          <a:xfrm>
            <a:off x="797633" y="4234662"/>
            <a:ext cx="11409600" cy="1732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8" y="0"/>
                </a:lnTo>
                <a:lnTo>
                  <a:pt x="119998" y="119970"/>
                </a:lnTo>
                <a:lnTo>
                  <a:pt x="0" y="119970"/>
                </a:lnTo>
                <a:lnTo>
                  <a:pt x="0" y="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91" name="Shape 491"/>
          <p:cNvSpPr/>
          <p:nvPr/>
        </p:nvSpPr>
        <p:spPr>
          <a:xfrm>
            <a:off x="797633" y="4234662"/>
            <a:ext cx="11409600" cy="1732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8" y="0"/>
                </a:lnTo>
                <a:lnTo>
                  <a:pt x="119998" y="119970"/>
                </a:lnTo>
                <a:lnTo>
                  <a:pt x="0" y="11997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400">
            <a:solidFill>
              <a:srgbClr val="00631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92" name="Shape 492"/>
          <p:cNvSpPr txBox="1"/>
          <p:nvPr/>
        </p:nvSpPr>
        <p:spPr>
          <a:xfrm>
            <a:off x="4064000" y="4813300"/>
            <a:ext cx="488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Information Model</a:t>
            </a:r>
          </a:p>
        </p:txBody>
      </p:sp>
      <p:sp>
        <p:nvSpPr>
          <p:cNvPr id="493" name="Shape 493"/>
          <p:cNvSpPr/>
          <p:nvPr/>
        </p:nvSpPr>
        <p:spPr>
          <a:xfrm>
            <a:off x="10208093" y="4440175"/>
            <a:ext cx="1113000" cy="1072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94" name="Shape 494"/>
          <p:cNvSpPr/>
          <p:nvPr/>
        </p:nvSpPr>
        <p:spPr>
          <a:xfrm>
            <a:off x="10246193" y="4455273"/>
            <a:ext cx="1036800" cy="9963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95" name="Shape 495"/>
          <p:cNvSpPr/>
          <p:nvPr/>
        </p:nvSpPr>
        <p:spPr>
          <a:xfrm>
            <a:off x="682410" y="5584189"/>
            <a:ext cx="1547100" cy="15594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96" name="Shape 496"/>
          <p:cNvSpPr/>
          <p:nvPr/>
        </p:nvSpPr>
        <p:spPr>
          <a:xfrm>
            <a:off x="939800" y="5715000"/>
            <a:ext cx="10413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97" name="Shape 497"/>
          <p:cNvSpPr/>
          <p:nvPr/>
        </p:nvSpPr>
        <p:spPr>
          <a:xfrm>
            <a:off x="4692255" y="5584189"/>
            <a:ext cx="1547100" cy="15594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98" name="Shape 498"/>
          <p:cNvSpPr/>
          <p:nvPr/>
        </p:nvSpPr>
        <p:spPr>
          <a:xfrm>
            <a:off x="4940300" y="5715000"/>
            <a:ext cx="10413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99" name="Shape 499"/>
          <p:cNvSpPr/>
          <p:nvPr/>
        </p:nvSpPr>
        <p:spPr>
          <a:xfrm>
            <a:off x="8719425" y="5584189"/>
            <a:ext cx="1547100" cy="15594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00" name="Shape 500"/>
          <p:cNvSpPr/>
          <p:nvPr/>
        </p:nvSpPr>
        <p:spPr>
          <a:xfrm>
            <a:off x="8978900" y="5715000"/>
            <a:ext cx="10287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01" name="Shape 501"/>
          <p:cNvSpPr/>
          <p:nvPr/>
        </p:nvSpPr>
        <p:spPr>
          <a:xfrm>
            <a:off x="685800" y="2005760"/>
            <a:ext cx="3891600" cy="19287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02" name="Shape 502"/>
          <p:cNvSpPr/>
          <p:nvPr/>
        </p:nvSpPr>
        <p:spPr>
          <a:xfrm>
            <a:off x="787400" y="2081949"/>
            <a:ext cx="3688800" cy="1725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3" y="0"/>
                </a:lnTo>
                <a:lnTo>
                  <a:pt x="119993" y="119966"/>
                </a:lnTo>
                <a:lnTo>
                  <a:pt x="0" y="119966"/>
                </a:lnTo>
                <a:lnTo>
                  <a:pt x="0" y="0"/>
                </a:lnTo>
                <a:close/>
              </a:path>
            </a:pathLst>
          </a:custGeom>
          <a:solidFill>
            <a:srgbClr val="428BD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03" name="Shape 503"/>
          <p:cNvSpPr txBox="1"/>
          <p:nvPr/>
        </p:nvSpPr>
        <p:spPr>
          <a:xfrm>
            <a:off x="1175029" y="2717800"/>
            <a:ext cx="745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504" name="Shape 504"/>
          <p:cNvSpPr/>
          <p:nvPr/>
        </p:nvSpPr>
        <p:spPr>
          <a:xfrm>
            <a:off x="2519183" y="2540000"/>
            <a:ext cx="1379700" cy="8118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05" name="Shape 505"/>
          <p:cNvSpPr/>
          <p:nvPr/>
        </p:nvSpPr>
        <p:spPr>
          <a:xfrm>
            <a:off x="4554853" y="2005760"/>
            <a:ext cx="3891600" cy="19287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06" name="Shape 506"/>
          <p:cNvSpPr/>
          <p:nvPr/>
        </p:nvSpPr>
        <p:spPr>
          <a:xfrm>
            <a:off x="4656453" y="2081949"/>
            <a:ext cx="3688800" cy="1725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3" y="0"/>
                </a:lnTo>
                <a:lnTo>
                  <a:pt x="119993" y="119966"/>
                </a:lnTo>
                <a:lnTo>
                  <a:pt x="0" y="119966"/>
                </a:lnTo>
                <a:lnTo>
                  <a:pt x="0" y="0"/>
                </a:lnTo>
                <a:close/>
              </a:path>
            </a:pathLst>
          </a:custGeom>
          <a:solidFill>
            <a:srgbClr val="428BD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07" name="Shape 507"/>
          <p:cNvSpPr txBox="1"/>
          <p:nvPr/>
        </p:nvSpPr>
        <p:spPr>
          <a:xfrm>
            <a:off x="5048528" y="2717800"/>
            <a:ext cx="745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508" name="Shape 508"/>
          <p:cNvSpPr/>
          <p:nvPr/>
        </p:nvSpPr>
        <p:spPr>
          <a:xfrm>
            <a:off x="6667500" y="2540000"/>
            <a:ext cx="1226400" cy="8118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09" name="Shape 509"/>
          <p:cNvSpPr/>
          <p:nvPr/>
        </p:nvSpPr>
        <p:spPr>
          <a:xfrm>
            <a:off x="8423896" y="2005760"/>
            <a:ext cx="3891600" cy="19287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10" name="Shape 510"/>
          <p:cNvSpPr/>
          <p:nvPr/>
        </p:nvSpPr>
        <p:spPr>
          <a:xfrm>
            <a:off x="8525496" y="2081949"/>
            <a:ext cx="3688800" cy="1725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3" y="0"/>
                </a:lnTo>
                <a:lnTo>
                  <a:pt x="119993" y="119966"/>
                </a:lnTo>
                <a:lnTo>
                  <a:pt x="0" y="119966"/>
                </a:lnTo>
                <a:lnTo>
                  <a:pt x="0" y="0"/>
                </a:lnTo>
                <a:close/>
              </a:path>
            </a:pathLst>
          </a:custGeom>
          <a:solidFill>
            <a:srgbClr val="428BD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11" name="Shape 511"/>
          <p:cNvSpPr txBox="1"/>
          <p:nvPr/>
        </p:nvSpPr>
        <p:spPr>
          <a:xfrm>
            <a:off x="8909328" y="2717800"/>
            <a:ext cx="745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512" name="Shape 512"/>
          <p:cNvSpPr/>
          <p:nvPr/>
        </p:nvSpPr>
        <p:spPr>
          <a:xfrm>
            <a:off x="10274300" y="2603500"/>
            <a:ext cx="1382400" cy="6843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13" name="Shape 513"/>
          <p:cNvSpPr/>
          <p:nvPr/>
        </p:nvSpPr>
        <p:spPr>
          <a:xfrm>
            <a:off x="1706142" y="32708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14" name="Shape 514"/>
          <p:cNvSpPr/>
          <p:nvPr/>
        </p:nvSpPr>
        <p:spPr>
          <a:xfrm>
            <a:off x="1896642" y="32889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15" name="Shape 515"/>
          <p:cNvSpPr/>
          <p:nvPr/>
        </p:nvSpPr>
        <p:spPr>
          <a:xfrm>
            <a:off x="1744242" y="44340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16" name="Shape 516"/>
          <p:cNvSpPr/>
          <p:nvPr/>
        </p:nvSpPr>
        <p:spPr>
          <a:xfrm>
            <a:off x="5542775" y="32708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17" name="Shape 517"/>
          <p:cNvSpPr/>
          <p:nvPr/>
        </p:nvSpPr>
        <p:spPr>
          <a:xfrm>
            <a:off x="5733275" y="32889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18" name="Shape 518"/>
          <p:cNvSpPr/>
          <p:nvPr/>
        </p:nvSpPr>
        <p:spPr>
          <a:xfrm>
            <a:off x="5580875" y="44340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19" name="Shape 519"/>
          <p:cNvSpPr/>
          <p:nvPr/>
        </p:nvSpPr>
        <p:spPr>
          <a:xfrm>
            <a:off x="9379407" y="32708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20" name="Shape 520"/>
          <p:cNvSpPr/>
          <p:nvPr/>
        </p:nvSpPr>
        <p:spPr>
          <a:xfrm>
            <a:off x="9569907" y="32889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21" name="Shape 521"/>
          <p:cNvSpPr/>
          <p:nvPr/>
        </p:nvSpPr>
        <p:spPr>
          <a:xfrm>
            <a:off x="9417507" y="44340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" name="Shape 109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0" name="Shape 110"/>
          <p:cNvSpPr/>
          <p:nvPr/>
        </p:nvSpPr>
        <p:spPr>
          <a:xfrm>
            <a:off x="10427246" y="8659992"/>
            <a:ext cx="2577552" cy="10936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1" name="Shape 111"/>
          <p:cNvSpPr/>
          <p:nvPr/>
        </p:nvSpPr>
        <p:spPr>
          <a:xfrm>
            <a:off x="10642600" y="8877300"/>
            <a:ext cx="2082800" cy="698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2" name="Shape 112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" name="Shape 113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4" name="Shape 114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5" name="Shape 115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" name="Shape 116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0640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me</a:t>
            </a:r>
          </a:p>
        </p:txBody>
      </p:sp>
      <p:sp>
        <p:nvSpPr>
          <p:cNvPr id="117" name="Shape 117"/>
          <p:cNvSpPr/>
          <p:nvPr/>
        </p:nvSpPr>
        <p:spPr>
          <a:xfrm>
            <a:off x="292100" y="2906191"/>
            <a:ext cx="141960" cy="1419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8" name="Shape 118"/>
          <p:cNvSpPr/>
          <p:nvPr/>
        </p:nvSpPr>
        <p:spPr>
          <a:xfrm>
            <a:off x="736600" y="3629850"/>
            <a:ext cx="126187" cy="1261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9" name="Shape 119"/>
          <p:cNvSpPr/>
          <p:nvPr/>
        </p:nvSpPr>
        <p:spPr>
          <a:xfrm>
            <a:off x="292100" y="4353482"/>
            <a:ext cx="141960" cy="1419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0" name="Shape 120"/>
          <p:cNvSpPr/>
          <p:nvPr/>
        </p:nvSpPr>
        <p:spPr>
          <a:xfrm>
            <a:off x="736600" y="5077142"/>
            <a:ext cx="126187" cy="1261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1" name="Shape 121"/>
          <p:cNvSpPr/>
          <p:nvPr/>
        </p:nvSpPr>
        <p:spPr>
          <a:xfrm>
            <a:off x="736600" y="5775387"/>
            <a:ext cx="126187" cy="1261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2" name="Shape 122"/>
          <p:cNvSpPr/>
          <p:nvPr/>
        </p:nvSpPr>
        <p:spPr>
          <a:xfrm>
            <a:off x="736600" y="6473633"/>
            <a:ext cx="126187" cy="1261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3" name="Shape 123"/>
          <p:cNvSpPr/>
          <p:nvPr/>
        </p:nvSpPr>
        <p:spPr>
          <a:xfrm>
            <a:off x="736600" y="7171879"/>
            <a:ext cx="126187" cy="1261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" name="Shape 124"/>
          <p:cNvSpPr/>
          <p:nvPr/>
        </p:nvSpPr>
        <p:spPr>
          <a:xfrm>
            <a:off x="292100" y="7895513"/>
            <a:ext cx="141960" cy="1419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" name="Shape 125"/>
          <p:cNvSpPr txBox="1"/>
          <p:nvPr/>
        </p:nvSpPr>
        <p:spPr>
          <a:xfrm>
            <a:off x="279400" y="2000250"/>
            <a:ext cx="6601459" cy="6137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50">
                <a:latin typeface="Arial"/>
                <a:ea typeface="Arial"/>
                <a:cs typeface="Arial"/>
                <a:sym typeface="Arial"/>
              </a:rPr>
              <a:t>Hildegard Franke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buNone/>
            </a:pPr>
            <a:r>
              <a:t/>
            </a:r>
            <a:endParaRPr sz="2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50">
                <a:latin typeface="Arial"/>
                <a:ea typeface="Arial"/>
                <a:cs typeface="Arial"/>
                <a:sym typeface="Arial"/>
              </a:rPr>
              <a:t>Health informatician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Director freshEHR Clinical Informatics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50">
                <a:latin typeface="Arial"/>
                <a:ea typeface="Arial"/>
                <a:cs typeface="Arial"/>
                <a:sym typeface="Arial"/>
              </a:rPr>
              <a:t>GP system supplier background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Training</a:t>
            </a:r>
          </a:p>
          <a:p>
            <a:pPr indent="0" lvl="0" marL="762000" marR="3124835" rtl="0" algn="l">
              <a:lnSpc>
                <a:spcPct val="2083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Clinical Modelling  Product Management  Terminology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" lvl="0" marL="1895475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50">
                <a:latin typeface="Arial"/>
                <a:ea typeface="Arial"/>
                <a:cs typeface="Arial"/>
                <a:sym typeface="Arial"/>
              </a:rPr>
              <a:t>‘archetype wrangler’ and ‘hacker’</a:t>
            </a:r>
          </a:p>
        </p:txBody>
      </p:sp>
      <p:sp>
        <p:nvSpPr>
          <p:cNvPr id="126" name="Shape 126"/>
          <p:cNvSpPr/>
          <p:nvPr/>
        </p:nvSpPr>
        <p:spPr>
          <a:xfrm>
            <a:off x="8051800" y="2298700"/>
            <a:ext cx="3746499" cy="43560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7" name="Shape 127"/>
          <p:cNvSpPr/>
          <p:nvPr/>
        </p:nvSpPr>
        <p:spPr>
          <a:xfrm>
            <a:off x="513470" y="7193207"/>
            <a:ext cx="1943478" cy="194347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8" name="Shape 128"/>
          <p:cNvSpPr/>
          <p:nvPr/>
        </p:nvSpPr>
        <p:spPr>
          <a:xfrm>
            <a:off x="847653" y="7400395"/>
            <a:ext cx="1275110" cy="12751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953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‘CDR’-based architecture</a:t>
            </a:r>
          </a:p>
        </p:txBody>
      </p:sp>
      <p:sp>
        <p:nvSpPr>
          <p:cNvPr id="527" name="Shape 527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28" name="Shape 528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29" name="Shape 529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30" name="Shape 530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31" name="Shape 531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32" name="Shape 532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33" name="Shape 533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34" name="Shape 534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35" name="Shape 535"/>
          <p:cNvSpPr/>
          <p:nvPr/>
        </p:nvSpPr>
        <p:spPr>
          <a:xfrm>
            <a:off x="687852" y="6414946"/>
            <a:ext cx="3578100" cy="1935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36" name="Shape 536"/>
          <p:cNvSpPr/>
          <p:nvPr/>
        </p:nvSpPr>
        <p:spPr>
          <a:xfrm>
            <a:off x="789452" y="6491160"/>
            <a:ext cx="3375000" cy="1731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37" name="Shape 537"/>
          <p:cNvSpPr/>
          <p:nvPr/>
        </p:nvSpPr>
        <p:spPr>
          <a:xfrm>
            <a:off x="4703698" y="6397637"/>
            <a:ext cx="3578099" cy="1934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38" name="Shape 538"/>
          <p:cNvSpPr/>
          <p:nvPr/>
        </p:nvSpPr>
        <p:spPr>
          <a:xfrm>
            <a:off x="4805298" y="6473837"/>
            <a:ext cx="3374999" cy="1731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39" name="Shape 539"/>
          <p:cNvSpPr/>
          <p:nvPr/>
        </p:nvSpPr>
        <p:spPr>
          <a:xfrm>
            <a:off x="8740927" y="6397637"/>
            <a:ext cx="3578100" cy="1934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40" name="Shape 540"/>
          <p:cNvSpPr/>
          <p:nvPr/>
        </p:nvSpPr>
        <p:spPr>
          <a:xfrm>
            <a:off x="8842527" y="6473837"/>
            <a:ext cx="3375000" cy="1731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41" name="Shape 541"/>
          <p:cNvSpPr/>
          <p:nvPr/>
        </p:nvSpPr>
        <p:spPr>
          <a:xfrm>
            <a:off x="1957335" y="6769100"/>
            <a:ext cx="1039200" cy="1038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42" name="Shape 542"/>
          <p:cNvSpPr/>
          <p:nvPr/>
        </p:nvSpPr>
        <p:spPr>
          <a:xfrm>
            <a:off x="9855200" y="6769100"/>
            <a:ext cx="1028700" cy="1038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43" name="Shape 543"/>
          <p:cNvSpPr/>
          <p:nvPr/>
        </p:nvSpPr>
        <p:spPr>
          <a:xfrm>
            <a:off x="5816600" y="6769100"/>
            <a:ext cx="1028700" cy="1038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44" name="Shape 544"/>
          <p:cNvSpPr/>
          <p:nvPr/>
        </p:nvSpPr>
        <p:spPr>
          <a:xfrm>
            <a:off x="2819400" y="7166578"/>
            <a:ext cx="1028700" cy="10377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45" name="Shape 545"/>
          <p:cNvSpPr/>
          <p:nvPr/>
        </p:nvSpPr>
        <p:spPr>
          <a:xfrm>
            <a:off x="6759522" y="7355125"/>
            <a:ext cx="1038300" cy="8490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46" name="Shape 546"/>
          <p:cNvSpPr/>
          <p:nvPr/>
        </p:nvSpPr>
        <p:spPr>
          <a:xfrm>
            <a:off x="10706100" y="7367806"/>
            <a:ext cx="1037400" cy="8064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47" name="Shape 547"/>
          <p:cNvSpPr/>
          <p:nvPr/>
        </p:nvSpPr>
        <p:spPr>
          <a:xfrm>
            <a:off x="683333" y="4145762"/>
            <a:ext cx="11638200" cy="19605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48" name="Shape 548"/>
          <p:cNvSpPr/>
          <p:nvPr/>
        </p:nvSpPr>
        <p:spPr>
          <a:xfrm>
            <a:off x="797633" y="4234662"/>
            <a:ext cx="11409600" cy="1732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8" y="0"/>
                </a:lnTo>
                <a:lnTo>
                  <a:pt x="119998" y="119970"/>
                </a:lnTo>
                <a:lnTo>
                  <a:pt x="0" y="119970"/>
                </a:lnTo>
                <a:lnTo>
                  <a:pt x="0" y="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49" name="Shape 549"/>
          <p:cNvSpPr/>
          <p:nvPr/>
        </p:nvSpPr>
        <p:spPr>
          <a:xfrm>
            <a:off x="797633" y="4234662"/>
            <a:ext cx="11409600" cy="1732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8" y="0"/>
                </a:lnTo>
                <a:lnTo>
                  <a:pt x="119998" y="119970"/>
                </a:lnTo>
                <a:lnTo>
                  <a:pt x="0" y="11997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400">
            <a:solidFill>
              <a:srgbClr val="00631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50" name="Shape 550"/>
          <p:cNvSpPr txBox="1"/>
          <p:nvPr/>
        </p:nvSpPr>
        <p:spPr>
          <a:xfrm>
            <a:off x="4064000" y="4813300"/>
            <a:ext cx="488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Information Model</a:t>
            </a:r>
          </a:p>
        </p:txBody>
      </p:sp>
      <p:sp>
        <p:nvSpPr>
          <p:cNvPr id="551" name="Shape 551"/>
          <p:cNvSpPr/>
          <p:nvPr/>
        </p:nvSpPr>
        <p:spPr>
          <a:xfrm>
            <a:off x="10208093" y="4440175"/>
            <a:ext cx="1113000" cy="1072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52" name="Shape 552"/>
          <p:cNvSpPr/>
          <p:nvPr/>
        </p:nvSpPr>
        <p:spPr>
          <a:xfrm>
            <a:off x="10246193" y="4455273"/>
            <a:ext cx="1036800" cy="9963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53" name="Shape 553"/>
          <p:cNvSpPr/>
          <p:nvPr/>
        </p:nvSpPr>
        <p:spPr>
          <a:xfrm>
            <a:off x="682410" y="5584189"/>
            <a:ext cx="1547100" cy="15594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54" name="Shape 554"/>
          <p:cNvSpPr/>
          <p:nvPr/>
        </p:nvSpPr>
        <p:spPr>
          <a:xfrm>
            <a:off x="939800" y="5715000"/>
            <a:ext cx="10413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55" name="Shape 555"/>
          <p:cNvSpPr/>
          <p:nvPr/>
        </p:nvSpPr>
        <p:spPr>
          <a:xfrm>
            <a:off x="4692255" y="5584189"/>
            <a:ext cx="1547100" cy="15594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56" name="Shape 556"/>
          <p:cNvSpPr/>
          <p:nvPr/>
        </p:nvSpPr>
        <p:spPr>
          <a:xfrm>
            <a:off x="4940300" y="5715000"/>
            <a:ext cx="10413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57" name="Shape 557"/>
          <p:cNvSpPr/>
          <p:nvPr/>
        </p:nvSpPr>
        <p:spPr>
          <a:xfrm>
            <a:off x="8719425" y="5584189"/>
            <a:ext cx="1547100" cy="15594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58" name="Shape 558"/>
          <p:cNvSpPr/>
          <p:nvPr/>
        </p:nvSpPr>
        <p:spPr>
          <a:xfrm>
            <a:off x="8978900" y="5715000"/>
            <a:ext cx="10287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59" name="Shape 559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60" name="Shape 560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61" name="Shape 561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62" name="Shape 562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63" name="Shape 563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64" name="Shape 564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65" name="Shape 565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66" name="Shape 566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67" name="Shape 567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68" name="Shape 568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69" name="Shape 569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70" name="Shape 570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71" name="Shape 571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72" name="Shape 572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73" name="Shape 573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79" name="Shape 579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80" name="Shape 580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581" name="Shape 581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82" name="Shape 582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83" name="Shape 583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84" name="Shape 584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953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‘CDR’-based architecture</a:t>
            </a:r>
          </a:p>
        </p:txBody>
      </p:sp>
      <p:sp>
        <p:nvSpPr>
          <p:cNvPr id="585" name="Shape 585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86" name="Shape 586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87" name="Shape 587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88" name="Shape 588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89" name="Shape 589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0" name="Shape 590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1" name="Shape 591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2" name="Shape 592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3" name="Shape 593"/>
          <p:cNvSpPr/>
          <p:nvPr/>
        </p:nvSpPr>
        <p:spPr>
          <a:xfrm>
            <a:off x="687852" y="6414946"/>
            <a:ext cx="3578100" cy="19350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4" name="Shape 594"/>
          <p:cNvSpPr/>
          <p:nvPr/>
        </p:nvSpPr>
        <p:spPr>
          <a:xfrm>
            <a:off x="789452" y="6491160"/>
            <a:ext cx="3375000" cy="1731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5" name="Shape 595"/>
          <p:cNvSpPr/>
          <p:nvPr/>
        </p:nvSpPr>
        <p:spPr>
          <a:xfrm>
            <a:off x="4703698" y="6397637"/>
            <a:ext cx="3578099" cy="19349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6" name="Shape 596"/>
          <p:cNvSpPr/>
          <p:nvPr/>
        </p:nvSpPr>
        <p:spPr>
          <a:xfrm>
            <a:off x="4805298" y="6473837"/>
            <a:ext cx="3374999" cy="17318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7" name="Shape 597"/>
          <p:cNvSpPr/>
          <p:nvPr/>
        </p:nvSpPr>
        <p:spPr>
          <a:xfrm>
            <a:off x="8740927" y="6397637"/>
            <a:ext cx="3578100" cy="19349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8" name="Shape 598"/>
          <p:cNvSpPr/>
          <p:nvPr/>
        </p:nvSpPr>
        <p:spPr>
          <a:xfrm>
            <a:off x="8842527" y="6473837"/>
            <a:ext cx="3375000" cy="17318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9" name="Shape 599"/>
          <p:cNvSpPr/>
          <p:nvPr/>
        </p:nvSpPr>
        <p:spPr>
          <a:xfrm>
            <a:off x="1957335" y="6769100"/>
            <a:ext cx="1039200" cy="10383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0" name="Shape 600"/>
          <p:cNvSpPr/>
          <p:nvPr/>
        </p:nvSpPr>
        <p:spPr>
          <a:xfrm>
            <a:off x="9855200" y="6769100"/>
            <a:ext cx="1028700" cy="1038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1" name="Shape 601"/>
          <p:cNvSpPr/>
          <p:nvPr/>
        </p:nvSpPr>
        <p:spPr>
          <a:xfrm>
            <a:off x="5816600" y="6769100"/>
            <a:ext cx="1028700" cy="1038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2" name="Shape 602"/>
          <p:cNvSpPr/>
          <p:nvPr/>
        </p:nvSpPr>
        <p:spPr>
          <a:xfrm>
            <a:off x="2819400" y="7166578"/>
            <a:ext cx="1028700" cy="1037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3" name="Shape 603"/>
          <p:cNvSpPr/>
          <p:nvPr/>
        </p:nvSpPr>
        <p:spPr>
          <a:xfrm>
            <a:off x="6759522" y="7355125"/>
            <a:ext cx="1038300" cy="8490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4" name="Shape 604"/>
          <p:cNvSpPr/>
          <p:nvPr/>
        </p:nvSpPr>
        <p:spPr>
          <a:xfrm>
            <a:off x="10706100" y="7367806"/>
            <a:ext cx="1037400" cy="8064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5" name="Shape 605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6" name="Shape 606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7" name="Shape 607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8" name="Shape 608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9" name="Shape 609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0" name="Shape 610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1" name="Shape 611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2" name="Shape 612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3" name="Shape 613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4" name="Shape 614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5" name="Shape 615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6" name="Shape 616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7" name="Shape 617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8" name="Shape 618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9" name="Shape 619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/>
        </p:nvSpPr>
        <p:spPr>
          <a:xfrm>
            <a:off x="794602" y="6568464"/>
            <a:ext cx="11273700" cy="199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25" name="Shape 625"/>
          <p:cNvSpPr/>
          <p:nvPr/>
        </p:nvSpPr>
        <p:spPr>
          <a:xfrm>
            <a:off x="837465" y="6588328"/>
            <a:ext cx="11187900" cy="190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26" name="Shape 626"/>
          <p:cNvSpPr/>
          <p:nvPr/>
        </p:nvSpPr>
        <p:spPr>
          <a:xfrm>
            <a:off x="837465" y="6588328"/>
            <a:ext cx="11188200" cy="1905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6"/>
                </a:lnTo>
                <a:lnTo>
                  <a:pt x="0" y="11999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C8210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27" name="Shape 627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28" name="Shape 628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29" name="Shape 629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630" name="Shape 630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31" name="Shape 631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32" name="Shape 632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33" name="Shape 633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953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‘CDR’-based architecture</a:t>
            </a:r>
          </a:p>
        </p:txBody>
      </p:sp>
      <p:sp>
        <p:nvSpPr>
          <p:cNvPr id="634" name="Shape 634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35" name="Shape 635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36" name="Shape 636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37" name="Shape 637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38" name="Shape 638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39" name="Shape 639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40" name="Shape 640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41" name="Shape 641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42" name="Shape 642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43" name="Shape 643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44" name="Shape 644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45" name="Shape 645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46" name="Shape 646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47" name="Shape 647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48" name="Shape 648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49" name="Shape 649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50" name="Shape 650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51" name="Shape 651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52" name="Shape 652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53" name="Shape 653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54" name="Shape 654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55" name="Shape 655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56" name="Shape 656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57" name="Shape 657"/>
          <p:cNvSpPr txBox="1"/>
          <p:nvPr/>
        </p:nvSpPr>
        <p:spPr>
          <a:xfrm>
            <a:off x="965200" y="7344156"/>
            <a:ext cx="30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99722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openEHR CDR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/>
        </p:nvSpPr>
        <p:spPr>
          <a:xfrm>
            <a:off x="794602" y="6568464"/>
            <a:ext cx="11273700" cy="199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63" name="Shape 663"/>
          <p:cNvSpPr/>
          <p:nvPr/>
        </p:nvSpPr>
        <p:spPr>
          <a:xfrm>
            <a:off x="837465" y="6588328"/>
            <a:ext cx="11187900" cy="190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64" name="Shape 664"/>
          <p:cNvSpPr/>
          <p:nvPr/>
        </p:nvSpPr>
        <p:spPr>
          <a:xfrm>
            <a:off x="837465" y="6588328"/>
            <a:ext cx="11188200" cy="1905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6"/>
                </a:lnTo>
                <a:lnTo>
                  <a:pt x="0" y="11999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C8210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65" name="Shape 665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66" name="Shape 666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67" name="Shape 667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668" name="Shape 668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69" name="Shape 669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70" name="Shape 670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71" name="Shape 671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953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‘CDR’-based architecture</a:t>
            </a:r>
          </a:p>
        </p:txBody>
      </p:sp>
      <p:sp>
        <p:nvSpPr>
          <p:cNvPr id="672" name="Shape 672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73" name="Shape 673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74" name="Shape 674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75" name="Shape 675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76" name="Shape 676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77" name="Shape 677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78" name="Shape 678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79" name="Shape 679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80" name="Shape 680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81" name="Shape 681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82" name="Shape 682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83" name="Shape 683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84" name="Shape 684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85" name="Shape 685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86" name="Shape 686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87" name="Shape 687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88" name="Shape 688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89" name="Shape 689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90" name="Shape 690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91" name="Shape 691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92" name="Shape 692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93" name="Shape 693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94" name="Shape 694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95" name="Shape 695"/>
          <p:cNvSpPr/>
          <p:nvPr/>
        </p:nvSpPr>
        <p:spPr>
          <a:xfrm>
            <a:off x="6362700" y="6699236"/>
            <a:ext cx="1498500" cy="15051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96" name="Shape 696"/>
          <p:cNvSpPr/>
          <p:nvPr/>
        </p:nvSpPr>
        <p:spPr>
          <a:xfrm>
            <a:off x="7950200" y="6997700"/>
            <a:ext cx="1498500" cy="1498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97" name="Shape 697"/>
          <p:cNvSpPr txBox="1"/>
          <p:nvPr/>
        </p:nvSpPr>
        <p:spPr>
          <a:xfrm>
            <a:off x="965200" y="7344156"/>
            <a:ext cx="30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99722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openEHR CDR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/>
        </p:nvSpPr>
        <p:spPr>
          <a:xfrm>
            <a:off x="794602" y="6568464"/>
            <a:ext cx="11273700" cy="199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03" name="Shape 703"/>
          <p:cNvSpPr/>
          <p:nvPr/>
        </p:nvSpPr>
        <p:spPr>
          <a:xfrm>
            <a:off x="837465" y="6588328"/>
            <a:ext cx="11187900" cy="190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04" name="Shape 704"/>
          <p:cNvSpPr/>
          <p:nvPr/>
        </p:nvSpPr>
        <p:spPr>
          <a:xfrm>
            <a:off x="837465" y="6588328"/>
            <a:ext cx="11188200" cy="1905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6"/>
                </a:lnTo>
                <a:lnTo>
                  <a:pt x="0" y="11999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C8210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05" name="Shape 705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06" name="Shape 706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07" name="Shape 707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708" name="Shape 708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09" name="Shape 709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10" name="Shape 710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11" name="Shape 711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953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‘CDR’-based architecture</a:t>
            </a:r>
          </a:p>
        </p:txBody>
      </p:sp>
      <p:sp>
        <p:nvSpPr>
          <p:cNvPr id="712" name="Shape 712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13" name="Shape 713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14" name="Shape 714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15" name="Shape 715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16" name="Shape 716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17" name="Shape 717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18" name="Shape 718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19" name="Shape 719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20" name="Shape 720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21" name="Shape 721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22" name="Shape 722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23" name="Shape 723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24" name="Shape 724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25" name="Shape 725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26" name="Shape 726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27" name="Shape 727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28" name="Shape 728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29" name="Shape 729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30" name="Shape 730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31" name="Shape 731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32" name="Shape 732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33" name="Shape 733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34" name="Shape 734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35" name="Shape 735"/>
          <p:cNvSpPr/>
          <p:nvPr/>
        </p:nvSpPr>
        <p:spPr>
          <a:xfrm>
            <a:off x="6007100" y="6672464"/>
            <a:ext cx="1722600" cy="17223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36" name="Shape 736"/>
          <p:cNvSpPr/>
          <p:nvPr/>
        </p:nvSpPr>
        <p:spPr>
          <a:xfrm>
            <a:off x="7598435" y="7289800"/>
            <a:ext cx="1494900" cy="12174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37" name="Shape 737"/>
          <p:cNvSpPr txBox="1"/>
          <p:nvPr/>
        </p:nvSpPr>
        <p:spPr>
          <a:xfrm>
            <a:off x="965200" y="7344156"/>
            <a:ext cx="30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99722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openEHR CDR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/>
        </p:nvSpPr>
        <p:spPr>
          <a:xfrm>
            <a:off x="794602" y="6568464"/>
            <a:ext cx="11273700" cy="199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43" name="Shape 743"/>
          <p:cNvSpPr/>
          <p:nvPr/>
        </p:nvSpPr>
        <p:spPr>
          <a:xfrm>
            <a:off x="837465" y="6588328"/>
            <a:ext cx="11187900" cy="190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44" name="Shape 744"/>
          <p:cNvSpPr/>
          <p:nvPr/>
        </p:nvSpPr>
        <p:spPr>
          <a:xfrm>
            <a:off x="837465" y="6588328"/>
            <a:ext cx="11188200" cy="1905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6"/>
                </a:lnTo>
                <a:lnTo>
                  <a:pt x="0" y="11999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C8210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45" name="Shape 745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46" name="Shape 746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47" name="Shape 747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748" name="Shape 748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49" name="Shape 749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50" name="Shape 750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51" name="Shape 751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953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‘CDR’-based architecture</a:t>
            </a:r>
          </a:p>
        </p:txBody>
      </p:sp>
      <p:sp>
        <p:nvSpPr>
          <p:cNvPr id="752" name="Shape 752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53" name="Shape 753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54" name="Shape 754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55" name="Shape 755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56" name="Shape 756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57" name="Shape 757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58" name="Shape 758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59" name="Shape 759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60" name="Shape 760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61" name="Shape 761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62" name="Shape 762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63" name="Shape 763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64" name="Shape 764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65" name="Shape 765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66" name="Shape 766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67" name="Shape 767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68" name="Shape 768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69" name="Shape 769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70" name="Shape 770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71" name="Shape 771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72" name="Shape 772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73" name="Shape 773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74" name="Shape 774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75" name="Shape 775"/>
          <p:cNvSpPr/>
          <p:nvPr/>
        </p:nvSpPr>
        <p:spPr>
          <a:xfrm>
            <a:off x="5640539" y="6647064"/>
            <a:ext cx="1598400" cy="16029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76" name="Shape 776"/>
          <p:cNvSpPr/>
          <p:nvPr/>
        </p:nvSpPr>
        <p:spPr>
          <a:xfrm>
            <a:off x="6972300" y="7193438"/>
            <a:ext cx="1676400" cy="13029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77" name="Shape 777"/>
          <p:cNvSpPr txBox="1"/>
          <p:nvPr/>
        </p:nvSpPr>
        <p:spPr>
          <a:xfrm>
            <a:off x="965200" y="7344156"/>
            <a:ext cx="30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99722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openEHR CDR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/>
        </p:nvSpPr>
        <p:spPr>
          <a:xfrm>
            <a:off x="794602" y="6568464"/>
            <a:ext cx="11273700" cy="199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83" name="Shape 783"/>
          <p:cNvSpPr/>
          <p:nvPr/>
        </p:nvSpPr>
        <p:spPr>
          <a:xfrm>
            <a:off x="837465" y="6588328"/>
            <a:ext cx="11187900" cy="190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84" name="Shape 784"/>
          <p:cNvSpPr/>
          <p:nvPr/>
        </p:nvSpPr>
        <p:spPr>
          <a:xfrm>
            <a:off x="837465" y="6588328"/>
            <a:ext cx="11188200" cy="1905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6"/>
                </a:lnTo>
                <a:lnTo>
                  <a:pt x="0" y="11999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C8210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85" name="Shape 785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86" name="Shape 786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87" name="Shape 787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788" name="Shape 788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89" name="Shape 789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90" name="Shape 790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91" name="Shape 791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953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‘CDR’-based architecture</a:t>
            </a:r>
          </a:p>
        </p:txBody>
      </p:sp>
      <p:sp>
        <p:nvSpPr>
          <p:cNvPr id="792" name="Shape 792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93" name="Shape 793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94" name="Shape 794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95" name="Shape 795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96" name="Shape 796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97" name="Shape 797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98" name="Shape 798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99" name="Shape 799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0" name="Shape 800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1" name="Shape 801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2" name="Shape 802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3" name="Shape 803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4" name="Shape 804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5" name="Shape 805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6" name="Shape 806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7" name="Shape 807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8" name="Shape 808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9" name="Shape 809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10" name="Shape 810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11" name="Shape 811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12" name="Shape 812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13" name="Shape 813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14" name="Shape 814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15" name="Shape 815"/>
          <p:cNvSpPr/>
          <p:nvPr/>
        </p:nvSpPr>
        <p:spPr>
          <a:xfrm>
            <a:off x="5364339" y="7404100"/>
            <a:ext cx="3385800" cy="7746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16" name="Shape 816"/>
          <p:cNvSpPr/>
          <p:nvPr/>
        </p:nvSpPr>
        <p:spPr>
          <a:xfrm>
            <a:off x="4254537" y="6923775"/>
            <a:ext cx="1737900" cy="17376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17" name="Shape 817"/>
          <p:cNvSpPr txBox="1"/>
          <p:nvPr/>
        </p:nvSpPr>
        <p:spPr>
          <a:xfrm>
            <a:off x="965200" y="7344156"/>
            <a:ext cx="30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99722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openEHR CDR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type="title"/>
          </p:nvPr>
        </p:nvSpPr>
        <p:spPr>
          <a:xfrm>
            <a:off x="127000" y="368300"/>
            <a:ext cx="12728699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7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Two-level information modelling</a:t>
            </a:r>
          </a:p>
        </p:txBody>
      </p:sp>
      <p:sp>
        <p:nvSpPr>
          <p:cNvPr id="823" name="Shape 823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24" name="Shape 824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25" name="Shape 825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26" name="Shape 826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27" name="Shape 827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28" name="Shape 828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29" name="Shape 829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30" name="Shape 830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31" name="Shape 831"/>
          <p:cNvSpPr/>
          <p:nvPr/>
        </p:nvSpPr>
        <p:spPr>
          <a:xfrm>
            <a:off x="2755900" y="2120900"/>
            <a:ext cx="8013600" cy="6108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37" name="Shape 837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38" name="Shape 838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39" name="Shape 839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40" name="Shape 840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41" name="Shape 841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42" name="Shape 842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43" name="Shape 843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44" name="Shape 844"/>
          <p:cNvSpPr/>
          <p:nvPr/>
        </p:nvSpPr>
        <p:spPr>
          <a:xfrm>
            <a:off x="6007100" y="2819400"/>
            <a:ext cx="6769200" cy="2971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45" name="Shape 845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1938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openEHR: Archetypes</a:t>
            </a:r>
          </a:p>
        </p:txBody>
      </p:sp>
      <p:sp>
        <p:nvSpPr>
          <p:cNvPr id="846" name="Shape 846"/>
          <p:cNvSpPr/>
          <p:nvPr/>
        </p:nvSpPr>
        <p:spPr>
          <a:xfrm>
            <a:off x="292100" y="2183066"/>
            <a:ext cx="181200" cy="1812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47" name="Shape 847"/>
          <p:cNvSpPr/>
          <p:nvPr/>
        </p:nvSpPr>
        <p:spPr>
          <a:xfrm>
            <a:off x="292100" y="3391089"/>
            <a:ext cx="181200" cy="1812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48" name="Shape 848"/>
          <p:cNvSpPr/>
          <p:nvPr/>
        </p:nvSpPr>
        <p:spPr>
          <a:xfrm>
            <a:off x="736600" y="4593425"/>
            <a:ext cx="160800" cy="160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49" name="Shape 849"/>
          <p:cNvSpPr/>
          <p:nvPr/>
        </p:nvSpPr>
        <p:spPr>
          <a:xfrm>
            <a:off x="736600" y="5293448"/>
            <a:ext cx="160800" cy="160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50" name="Shape 850"/>
          <p:cNvSpPr/>
          <p:nvPr/>
        </p:nvSpPr>
        <p:spPr>
          <a:xfrm>
            <a:off x="736600" y="5993471"/>
            <a:ext cx="160800" cy="160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51" name="Shape 851"/>
          <p:cNvSpPr/>
          <p:nvPr/>
        </p:nvSpPr>
        <p:spPr>
          <a:xfrm>
            <a:off x="292100" y="6699185"/>
            <a:ext cx="181200" cy="1812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52" name="Shape 852"/>
          <p:cNvSpPr/>
          <p:nvPr/>
        </p:nvSpPr>
        <p:spPr>
          <a:xfrm>
            <a:off x="736600" y="7431620"/>
            <a:ext cx="160800" cy="160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53" name="Shape 853"/>
          <p:cNvSpPr txBox="1"/>
          <p:nvPr/>
        </p:nvSpPr>
        <p:spPr>
          <a:xfrm>
            <a:off x="673100" y="2011678"/>
            <a:ext cx="5966400" cy="61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5080" rtl="0" algn="l">
              <a:lnSpc>
                <a:spcPct val="11746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150">
                <a:latin typeface="Arial"/>
                <a:ea typeface="Arial"/>
                <a:cs typeface="Arial"/>
                <a:sym typeface="Arial"/>
              </a:rPr>
              <a:t>open source computable models  of discrete clinical concepts</a:t>
            </a:r>
          </a:p>
          <a:p>
            <a:pPr indent="0" lvl="0" marL="12700" marR="198120" rtl="0" algn="l">
              <a:lnSpc>
                <a:spcPct val="117460"/>
              </a:lnSpc>
              <a:spcBef>
                <a:spcPts val="2100"/>
              </a:spcBef>
              <a:spcAft>
                <a:spcPts val="0"/>
              </a:spcAft>
              <a:buSzPct val="25000"/>
              <a:buNone/>
            </a:pPr>
            <a:r>
              <a:rPr lang="en-US" sz="3150">
                <a:latin typeface="Arial"/>
                <a:ea typeface="Arial"/>
                <a:cs typeface="Arial"/>
                <a:sym typeface="Arial"/>
              </a:rPr>
              <a:t>Familiar components of a health  record</a:t>
            </a:r>
          </a:p>
          <a:p>
            <a:pPr indent="0" lvl="0" marL="457200" marR="426083" rtl="0" algn="l">
              <a:lnSpc>
                <a:spcPct val="196428"/>
              </a:lnSpc>
              <a:spcBef>
                <a:spcPts val="459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Blood pressure,	Body weight  Medication order, Family history  Urea, Creatinine results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SzPct val="25000"/>
              <a:buNone/>
            </a:pPr>
            <a:r>
              <a:rPr lang="en-US" sz="3150">
                <a:latin typeface="Arial"/>
                <a:ea typeface="Arial"/>
                <a:cs typeface="Arial"/>
                <a:sym typeface="Arial"/>
              </a:rPr>
              <a:t>‘Maximal dataset’</a:t>
            </a:r>
          </a:p>
          <a:p>
            <a:pPr indent="0" lvl="0" marL="457200" marR="1506220" rtl="0" algn="l">
              <a:lnSpc>
                <a:spcPct val="101200"/>
              </a:lnSpc>
              <a:spcBef>
                <a:spcPts val="2130"/>
              </a:spcBef>
              <a:buSzPct val="2500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Capture as many clinical  perspectives as possible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59" name="Shape 859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60" name="Shape 860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61" name="Shape 861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62" name="Shape 862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63" name="Shape 863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64" name="Shape 864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65" name="Shape 865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66" name="Shape 866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473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openEHR: Templates</a:t>
            </a:r>
          </a:p>
        </p:txBody>
      </p:sp>
      <p:sp>
        <p:nvSpPr>
          <p:cNvPr id="867" name="Shape 867"/>
          <p:cNvSpPr/>
          <p:nvPr/>
        </p:nvSpPr>
        <p:spPr>
          <a:xfrm>
            <a:off x="292100" y="2236622"/>
            <a:ext cx="187200" cy="187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68" name="Shape 868"/>
          <p:cNvSpPr/>
          <p:nvPr/>
        </p:nvSpPr>
        <p:spPr>
          <a:xfrm>
            <a:off x="292100" y="4037989"/>
            <a:ext cx="187200" cy="187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69" name="Shape 869"/>
          <p:cNvSpPr/>
          <p:nvPr/>
        </p:nvSpPr>
        <p:spPr>
          <a:xfrm>
            <a:off x="292100" y="5839357"/>
            <a:ext cx="187200" cy="187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70" name="Shape 870"/>
          <p:cNvSpPr/>
          <p:nvPr/>
        </p:nvSpPr>
        <p:spPr>
          <a:xfrm>
            <a:off x="736600" y="7102740"/>
            <a:ext cx="166500" cy="166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71" name="Shape 871"/>
          <p:cNvSpPr/>
          <p:nvPr/>
        </p:nvSpPr>
        <p:spPr>
          <a:xfrm>
            <a:off x="736600" y="7824609"/>
            <a:ext cx="166500" cy="166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72" name="Shape 872"/>
          <p:cNvSpPr txBox="1"/>
          <p:nvPr/>
        </p:nvSpPr>
        <p:spPr>
          <a:xfrm>
            <a:off x="685800" y="2012772"/>
            <a:ext cx="5956800" cy="60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271145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50">
                <a:latin typeface="Arial"/>
                <a:ea typeface="Arial"/>
                <a:cs typeface="Arial"/>
                <a:sym typeface="Arial"/>
              </a:rPr>
              <a:t>Templates deliver the datasets  by aggregating archetypes  together</a:t>
            </a:r>
          </a:p>
          <a:p>
            <a:pPr indent="0" lvl="0" marL="12700" marR="38735" rtl="0" algn="l">
              <a:lnSpc>
                <a:spcPct val="102600"/>
              </a:lnSpc>
              <a:spcBef>
                <a:spcPts val="2195"/>
              </a:spcBef>
              <a:spcAft>
                <a:spcPts val="0"/>
              </a:spcAft>
              <a:buSzPct val="25000"/>
              <a:buNone/>
            </a:pPr>
            <a:r>
              <a:rPr lang="en-US" sz="3250">
                <a:latin typeface="Arial"/>
                <a:ea typeface="Arial"/>
                <a:cs typeface="Arial"/>
                <a:sym typeface="Arial"/>
              </a:rPr>
              <a:t>Key clinical endpoint and start  point for generation of technical  artefacts</a:t>
            </a:r>
          </a:p>
          <a:p>
            <a:pPr indent="0" lvl="0" marL="12700" marR="186055" rtl="0" algn="l">
              <a:lnSpc>
                <a:spcPct val="102600"/>
              </a:lnSpc>
              <a:spcBef>
                <a:spcPts val="2195"/>
              </a:spcBef>
              <a:spcAft>
                <a:spcPts val="0"/>
              </a:spcAft>
              <a:buSzPct val="25000"/>
              <a:buNone/>
            </a:pPr>
            <a:r>
              <a:rPr lang="en-US" sz="3250">
                <a:latin typeface="Arial"/>
                <a:ea typeface="Arial"/>
                <a:cs typeface="Arial"/>
                <a:sym typeface="Arial"/>
              </a:rPr>
              <a:t>i.e. openEHR archetypes and  templates can be used directly</a:t>
            </a:r>
          </a:p>
          <a:p>
            <a:pPr indent="0" lvl="0" marL="457200" marR="5080" rtl="0" algn="l">
              <a:lnSpc>
                <a:spcPct val="163800"/>
              </a:lnSpc>
              <a:spcBef>
                <a:spcPts val="30"/>
              </a:spcBef>
              <a:buSzPct val="25000"/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Class libraries, Message schema  GUI skeletons, API Profiles</a:t>
            </a:r>
          </a:p>
        </p:txBody>
      </p:sp>
      <p:sp>
        <p:nvSpPr>
          <p:cNvPr id="873" name="Shape 873"/>
          <p:cNvSpPr/>
          <p:nvPr/>
        </p:nvSpPr>
        <p:spPr>
          <a:xfrm>
            <a:off x="7533664" y="2827717"/>
            <a:ext cx="5244600" cy="5216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74" name="Shape 874"/>
          <p:cNvSpPr/>
          <p:nvPr/>
        </p:nvSpPr>
        <p:spPr>
          <a:xfrm>
            <a:off x="7785100" y="2959100"/>
            <a:ext cx="4737000" cy="4698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" name="Shape 134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5" name="Shape 135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6" name="Shape 136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7" name="Shape 137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8" name="Shape 138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9" name="Shape 139"/>
          <p:cNvSpPr/>
          <p:nvPr/>
        </p:nvSpPr>
        <p:spPr>
          <a:xfrm>
            <a:off x="10579100" y="8845311"/>
            <a:ext cx="2281770" cy="755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33655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it so hard?</a:t>
            </a:r>
          </a:p>
        </p:txBody>
      </p:sp>
      <p:sp>
        <p:nvSpPr>
          <p:cNvPr id="141" name="Shape 141"/>
          <p:cNvSpPr/>
          <p:nvPr/>
        </p:nvSpPr>
        <p:spPr>
          <a:xfrm>
            <a:off x="292100" y="4581689"/>
            <a:ext cx="205740" cy="2057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42" name="Shape 142"/>
          <p:cNvSpPr/>
          <p:nvPr/>
        </p:nvSpPr>
        <p:spPr>
          <a:xfrm>
            <a:off x="292100" y="5432589"/>
            <a:ext cx="205740" cy="2057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43" name="Shape 143"/>
          <p:cNvSpPr txBox="1"/>
          <p:nvPr/>
        </p:nvSpPr>
        <p:spPr>
          <a:xfrm>
            <a:off x="723900" y="4053798"/>
            <a:ext cx="4777739" cy="172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5080" rtl="0" algn="l">
              <a:lnSpc>
                <a:spcPct val="1551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The banks can do it ….  why not healthcare ?</a:t>
            </a:r>
          </a:p>
        </p:txBody>
      </p:sp>
      <p:sp>
        <p:nvSpPr>
          <p:cNvPr id="144" name="Shape 144"/>
          <p:cNvSpPr/>
          <p:nvPr/>
        </p:nvSpPr>
        <p:spPr>
          <a:xfrm>
            <a:off x="5446521" y="1984400"/>
            <a:ext cx="6388099" cy="50356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45" name="Shape 145"/>
          <p:cNvSpPr/>
          <p:nvPr/>
        </p:nvSpPr>
        <p:spPr>
          <a:xfrm>
            <a:off x="5702300" y="2108200"/>
            <a:ext cx="5880099" cy="45338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46" name="Shape 146"/>
          <p:cNvSpPr/>
          <p:nvPr/>
        </p:nvSpPr>
        <p:spPr>
          <a:xfrm>
            <a:off x="6535469" y="4227526"/>
            <a:ext cx="5895936" cy="439475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47" name="Shape 147"/>
          <p:cNvSpPr/>
          <p:nvPr/>
        </p:nvSpPr>
        <p:spPr>
          <a:xfrm>
            <a:off x="6794500" y="4356100"/>
            <a:ext cx="5384799" cy="3886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80" name="Shape 880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81" name="Shape 881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82" name="Shape 882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83" name="Shape 883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84" name="Shape 884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85" name="Shape 885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86" name="Shape 886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87" name="Shape 887"/>
          <p:cNvSpPr txBox="1"/>
          <p:nvPr>
            <p:ph type="title"/>
          </p:nvPr>
        </p:nvSpPr>
        <p:spPr>
          <a:xfrm>
            <a:off x="114300" y="393700"/>
            <a:ext cx="127668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6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AQL: Information-model querying</a:t>
            </a:r>
          </a:p>
        </p:txBody>
      </p:sp>
      <p:sp>
        <p:nvSpPr>
          <p:cNvPr id="888" name="Shape 888"/>
          <p:cNvSpPr/>
          <p:nvPr/>
        </p:nvSpPr>
        <p:spPr>
          <a:xfrm>
            <a:off x="292100" y="2613190"/>
            <a:ext cx="205800" cy="205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89" name="Shape 889"/>
          <p:cNvSpPr/>
          <p:nvPr/>
        </p:nvSpPr>
        <p:spPr>
          <a:xfrm>
            <a:off x="736600" y="4529619"/>
            <a:ext cx="183000" cy="183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90" name="Shape 890"/>
          <p:cNvSpPr/>
          <p:nvPr/>
        </p:nvSpPr>
        <p:spPr>
          <a:xfrm>
            <a:off x="292100" y="6308889"/>
            <a:ext cx="205800" cy="205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91" name="Shape 891"/>
          <p:cNvSpPr txBox="1"/>
          <p:nvPr/>
        </p:nvSpPr>
        <p:spPr>
          <a:xfrm>
            <a:off x="723900" y="2407919"/>
            <a:ext cx="6081300" cy="5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30226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Information model querying,  independent of the actual  database querying</a:t>
            </a:r>
          </a:p>
          <a:p>
            <a:pPr indent="0" lvl="0" marL="457200" marR="872489" rtl="0" algn="l">
              <a:lnSpc>
                <a:spcPct val="118750"/>
              </a:lnSpc>
              <a:spcBef>
                <a:spcPts val="2400"/>
              </a:spcBef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vendor/technology neutral  querying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19444"/>
              </a:lnSpc>
              <a:spcBef>
                <a:spcPts val="252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To query an openEHR system  you only have to know which  archetypes are in use.</a:t>
            </a:r>
          </a:p>
        </p:txBody>
      </p:sp>
      <p:sp>
        <p:nvSpPr>
          <p:cNvPr id="892" name="Shape 892"/>
          <p:cNvSpPr/>
          <p:nvPr/>
        </p:nvSpPr>
        <p:spPr>
          <a:xfrm>
            <a:off x="6487717" y="3223525"/>
            <a:ext cx="6428700" cy="29652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93" name="Shape 893"/>
          <p:cNvSpPr/>
          <p:nvPr/>
        </p:nvSpPr>
        <p:spPr>
          <a:xfrm>
            <a:off x="6743700" y="3352800"/>
            <a:ext cx="5918100" cy="2451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99" name="Shape 899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00" name="Shape 900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01" name="Shape 901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02" name="Shape 902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03" name="Shape 903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04" name="Shape 904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05" name="Shape 905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06" name="Shape 906"/>
          <p:cNvSpPr txBox="1"/>
          <p:nvPr>
            <p:ph type="title"/>
          </p:nvPr>
        </p:nvSpPr>
        <p:spPr>
          <a:xfrm>
            <a:off x="114300" y="412750"/>
            <a:ext cx="127692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6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Clinical Information models factory</a:t>
            </a:r>
          </a:p>
        </p:txBody>
      </p:sp>
      <p:sp>
        <p:nvSpPr>
          <p:cNvPr id="907" name="Shape 907"/>
          <p:cNvSpPr/>
          <p:nvPr/>
        </p:nvSpPr>
        <p:spPr>
          <a:xfrm>
            <a:off x="7226667" y="4355105"/>
            <a:ext cx="5712600" cy="4411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08" name="Shape 908"/>
          <p:cNvSpPr/>
          <p:nvPr/>
        </p:nvSpPr>
        <p:spPr>
          <a:xfrm>
            <a:off x="7480300" y="4483100"/>
            <a:ext cx="5207100" cy="3898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09" name="Shape 909"/>
          <p:cNvSpPr/>
          <p:nvPr/>
        </p:nvSpPr>
        <p:spPr>
          <a:xfrm>
            <a:off x="124862" y="2039188"/>
            <a:ext cx="7294500" cy="4945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10" name="Shape 910"/>
          <p:cNvSpPr/>
          <p:nvPr/>
        </p:nvSpPr>
        <p:spPr>
          <a:xfrm>
            <a:off x="381000" y="2171700"/>
            <a:ext cx="6781800" cy="4432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‘open platform’ architecture</a:t>
            </a:r>
          </a:p>
        </p:txBody>
      </p:sp>
      <p:sp>
        <p:nvSpPr>
          <p:cNvPr id="916" name="Shape 916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17" name="Shape 917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18" name="Shape 918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19" name="Shape 919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20" name="Shape 920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21" name="Shape 921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22" name="Shape 922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23" name="Shape 923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24" name="Shape 924"/>
          <p:cNvSpPr/>
          <p:nvPr/>
        </p:nvSpPr>
        <p:spPr>
          <a:xfrm>
            <a:off x="687852" y="6414946"/>
            <a:ext cx="3578100" cy="1935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25" name="Shape 925"/>
          <p:cNvSpPr/>
          <p:nvPr/>
        </p:nvSpPr>
        <p:spPr>
          <a:xfrm>
            <a:off x="789452" y="6491160"/>
            <a:ext cx="3375000" cy="1731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26" name="Shape 926"/>
          <p:cNvSpPr/>
          <p:nvPr/>
        </p:nvSpPr>
        <p:spPr>
          <a:xfrm>
            <a:off x="4703698" y="6397637"/>
            <a:ext cx="3578099" cy="1934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27" name="Shape 927"/>
          <p:cNvSpPr/>
          <p:nvPr/>
        </p:nvSpPr>
        <p:spPr>
          <a:xfrm>
            <a:off x="4805298" y="6473837"/>
            <a:ext cx="3374999" cy="1731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28" name="Shape 928"/>
          <p:cNvSpPr/>
          <p:nvPr/>
        </p:nvSpPr>
        <p:spPr>
          <a:xfrm>
            <a:off x="8740927" y="6397637"/>
            <a:ext cx="3578100" cy="1934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29" name="Shape 929"/>
          <p:cNvSpPr/>
          <p:nvPr/>
        </p:nvSpPr>
        <p:spPr>
          <a:xfrm>
            <a:off x="8842527" y="6473837"/>
            <a:ext cx="3375000" cy="1731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0" name="Shape 930"/>
          <p:cNvSpPr/>
          <p:nvPr/>
        </p:nvSpPr>
        <p:spPr>
          <a:xfrm>
            <a:off x="1957335" y="6769100"/>
            <a:ext cx="1039200" cy="1038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1" name="Shape 931"/>
          <p:cNvSpPr/>
          <p:nvPr/>
        </p:nvSpPr>
        <p:spPr>
          <a:xfrm>
            <a:off x="9855200" y="6769100"/>
            <a:ext cx="1028700" cy="1038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2" name="Shape 932"/>
          <p:cNvSpPr/>
          <p:nvPr/>
        </p:nvSpPr>
        <p:spPr>
          <a:xfrm>
            <a:off x="5816600" y="6769100"/>
            <a:ext cx="1028700" cy="1038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3" name="Shape 933"/>
          <p:cNvSpPr/>
          <p:nvPr/>
        </p:nvSpPr>
        <p:spPr>
          <a:xfrm>
            <a:off x="2819400" y="7166578"/>
            <a:ext cx="1028700" cy="10377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4" name="Shape 934"/>
          <p:cNvSpPr/>
          <p:nvPr/>
        </p:nvSpPr>
        <p:spPr>
          <a:xfrm>
            <a:off x="6759522" y="7355125"/>
            <a:ext cx="1038300" cy="8490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5" name="Shape 935"/>
          <p:cNvSpPr/>
          <p:nvPr/>
        </p:nvSpPr>
        <p:spPr>
          <a:xfrm>
            <a:off x="10706100" y="7367806"/>
            <a:ext cx="1037400" cy="8064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6" name="Shape 936"/>
          <p:cNvSpPr/>
          <p:nvPr/>
        </p:nvSpPr>
        <p:spPr>
          <a:xfrm>
            <a:off x="683333" y="4145762"/>
            <a:ext cx="11638200" cy="19605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7" name="Shape 937"/>
          <p:cNvSpPr/>
          <p:nvPr/>
        </p:nvSpPr>
        <p:spPr>
          <a:xfrm>
            <a:off x="797633" y="4234662"/>
            <a:ext cx="11409600" cy="1732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8" y="0"/>
                </a:lnTo>
                <a:lnTo>
                  <a:pt x="119998" y="119970"/>
                </a:lnTo>
                <a:lnTo>
                  <a:pt x="0" y="119970"/>
                </a:lnTo>
                <a:lnTo>
                  <a:pt x="0" y="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8" name="Shape 938"/>
          <p:cNvSpPr/>
          <p:nvPr/>
        </p:nvSpPr>
        <p:spPr>
          <a:xfrm>
            <a:off x="797633" y="4234662"/>
            <a:ext cx="11409600" cy="1732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8" y="0"/>
                </a:lnTo>
                <a:lnTo>
                  <a:pt x="119998" y="119970"/>
                </a:lnTo>
                <a:lnTo>
                  <a:pt x="0" y="11997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400">
            <a:solidFill>
              <a:srgbClr val="00631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9" name="Shape 939"/>
          <p:cNvSpPr txBox="1"/>
          <p:nvPr/>
        </p:nvSpPr>
        <p:spPr>
          <a:xfrm>
            <a:off x="4064000" y="4813300"/>
            <a:ext cx="488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Information Model</a:t>
            </a:r>
          </a:p>
        </p:txBody>
      </p:sp>
      <p:sp>
        <p:nvSpPr>
          <p:cNvPr id="940" name="Shape 940"/>
          <p:cNvSpPr/>
          <p:nvPr/>
        </p:nvSpPr>
        <p:spPr>
          <a:xfrm>
            <a:off x="10208093" y="4440175"/>
            <a:ext cx="1113000" cy="1072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41" name="Shape 941"/>
          <p:cNvSpPr/>
          <p:nvPr/>
        </p:nvSpPr>
        <p:spPr>
          <a:xfrm>
            <a:off x="10246193" y="4455273"/>
            <a:ext cx="1036800" cy="9963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42" name="Shape 942"/>
          <p:cNvSpPr/>
          <p:nvPr/>
        </p:nvSpPr>
        <p:spPr>
          <a:xfrm>
            <a:off x="682410" y="5584189"/>
            <a:ext cx="1547100" cy="15594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43" name="Shape 943"/>
          <p:cNvSpPr/>
          <p:nvPr/>
        </p:nvSpPr>
        <p:spPr>
          <a:xfrm>
            <a:off x="939800" y="5715000"/>
            <a:ext cx="10413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44" name="Shape 944"/>
          <p:cNvSpPr/>
          <p:nvPr/>
        </p:nvSpPr>
        <p:spPr>
          <a:xfrm>
            <a:off x="4692255" y="5584189"/>
            <a:ext cx="1547100" cy="15594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45" name="Shape 945"/>
          <p:cNvSpPr/>
          <p:nvPr/>
        </p:nvSpPr>
        <p:spPr>
          <a:xfrm>
            <a:off x="4940300" y="5715000"/>
            <a:ext cx="10413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46" name="Shape 946"/>
          <p:cNvSpPr/>
          <p:nvPr/>
        </p:nvSpPr>
        <p:spPr>
          <a:xfrm>
            <a:off x="8719425" y="5584189"/>
            <a:ext cx="1547100" cy="15594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47" name="Shape 947"/>
          <p:cNvSpPr/>
          <p:nvPr/>
        </p:nvSpPr>
        <p:spPr>
          <a:xfrm>
            <a:off x="8978900" y="5715000"/>
            <a:ext cx="10287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48" name="Shape 948"/>
          <p:cNvSpPr/>
          <p:nvPr/>
        </p:nvSpPr>
        <p:spPr>
          <a:xfrm>
            <a:off x="685800" y="2005760"/>
            <a:ext cx="3891600" cy="19287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49" name="Shape 949"/>
          <p:cNvSpPr/>
          <p:nvPr/>
        </p:nvSpPr>
        <p:spPr>
          <a:xfrm>
            <a:off x="787400" y="2081949"/>
            <a:ext cx="3688800" cy="1725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3" y="0"/>
                </a:lnTo>
                <a:lnTo>
                  <a:pt x="119993" y="119966"/>
                </a:lnTo>
                <a:lnTo>
                  <a:pt x="0" y="119966"/>
                </a:lnTo>
                <a:lnTo>
                  <a:pt x="0" y="0"/>
                </a:lnTo>
                <a:close/>
              </a:path>
            </a:pathLst>
          </a:custGeom>
          <a:solidFill>
            <a:srgbClr val="428BD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50" name="Shape 950"/>
          <p:cNvSpPr txBox="1"/>
          <p:nvPr/>
        </p:nvSpPr>
        <p:spPr>
          <a:xfrm>
            <a:off x="1175029" y="2717800"/>
            <a:ext cx="745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951" name="Shape 951"/>
          <p:cNvSpPr/>
          <p:nvPr/>
        </p:nvSpPr>
        <p:spPr>
          <a:xfrm>
            <a:off x="2519183" y="2540000"/>
            <a:ext cx="1379700" cy="8118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52" name="Shape 952"/>
          <p:cNvSpPr/>
          <p:nvPr/>
        </p:nvSpPr>
        <p:spPr>
          <a:xfrm>
            <a:off x="4554853" y="2005760"/>
            <a:ext cx="3891600" cy="19287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53" name="Shape 953"/>
          <p:cNvSpPr/>
          <p:nvPr/>
        </p:nvSpPr>
        <p:spPr>
          <a:xfrm>
            <a:off x="4656453" y="2081949"/>
            <a:ext cx="3688800" cy="1725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3" y="0"/>
                </a:lnTo>
                <a:lnTo>
                  <a:pt x="119993" y="119966"/>
                </a:lnTo>
                <a:lnTo>
                  <a:pt x="0" y="119966"/>
                </a:lnTo>
                <a:lnTo>
                  <a:pt x="0" y="0"/>
                </a:lnTo>
                <a:close/>
              </a:path>
            </a:pathLst>
          </a:custGeom>
          <a:solidFill>
            <a:srgbClr val="428BD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54" name="Shape 954"/>
          <p:cNvSpPr txBox="1"/>
          <p:nvPr/>
        </p:nvSpPr>
        <p:spPr>
          <a:xfrm>
            <a:off x="5048528" y="2717800"/>
            <a:ext cx="745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955" name="Shape 955"/>
          <p:cNvSpPr/>
          <p:nvPr/>
        </p:nvSpPr>
        <p:spPr>
          <a:xfrm>
            <a:off x="6667500" y="2540000"/>
            <a:ext cx="1226400" cy="8118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56" name="Shape 956"/>
          <p:cNvSpPr/>
          <p:nvPr/>
        </p:nvSpPr>
        <p:spPr>
          <a:xfrm>
            <a:off x="8423896" y="2005760"/>
            <a:ext cx="3891600" cy="19287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57" name="Shape 957"/>
          <p:cNvSpPr/>
          <p:nvPr/>
        </p:nvSpPr>
        <p:spPr>
          <a:xfrm>
            <a:off x="8525496" y="2081949"/>
            <a:ext cx="3688800" cy="1725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3" y="0"/>
                </a:lnTo>
                <a:lnTo>
                  <a:pt x="119993" y="119966"/>
                </a:lnTo>
                <a:lnTo>
                  <a:pt x="0" y="119966"/>
                </a:lnTo>
                <a:lnTo>
                  <a:pt x="0" y="0"/>
                </a:lnTo>
                <a:close/>
              </a:path>
            </a:pathLst>
          </a:custGeom>
          <a:solidFill>
            <a:srgbClr val="428BD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58" name="Shape 958"/>
          <p:cNvSpPr txBox="1"/>
          <p:nvPr/>
        </p:nvSpPr>
        <p:spPr>
          <a:xfrm>
            <a:off x="8909328" y="2717800"/>
            <a:ext cx="745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959" name="Shape 959"/>
          <p:cNvSpPr/>
          <p:nvPr/>
        </p:nvSpPr>
        <p:spPr>
          <a:xfrm>
            <a:off x="10274300" y="2603500"/>
            <a:ext cx="1382400" cy="6843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60" name="Shape 960"/>
          <p:cNvSpPr/>
          <p:nvPr/>
        </p:nvSpPr>
        <p:spPr>
          <a:xfrm>
            <a:off x="1706142" y="32708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61" name="Shape 961"/>
          <p:cNvSpPr/>
          <p:nvPr/>
        </p:nvSpPr>
        <p:spPr>
          <a:xfrm>
            <a:off x="1896642" y="32889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62" name="Shape 962"/>
          <p:cNvSpPr/>
          <p:nvPr/>
        </p:nvSpPr>
        <p:spPr>
          <a:xfrm>
            <a:off x="1744242" y="44340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63" name="Shape 963"/>
          <p:cNvSpPr/>
          <p:nvPr/>
        </p:nvSpPr>
        <p:spPr>
          <a:xfrm>
            <a:off x="5542775" y="32708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64" name="Shape 964"/>
          <p:cNvSpPr/>
          <p:nvPr/>
        </p:nvSpPr>
        <p:spPr>
          <a:xfrm>
            <a:off x="5733275" y="32889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65" name="Shape 965"/>
          <p:cNvSpPr/>
          <p:nvPr/>
        </p:nvSpPr>
        <p:spPr>
          <a:xfrm>
            <a:off x="5580875" y="44340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66" name="Shape 966"/>
          <p:cNvSpPr/>
          <p:nvPr/>
        </p:nvSpPr>
        <p:spPr>
          <a:xfrm>
            <a:off x="9379407" y="32708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67" name="Shape 967"/>
          <p:cNvSpPr/>
          <p:nvPr/>
        </p:nvSpPr>
        <p:spPr>
          <a:xfrm>
            <a:off x="9569907" y="32889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68" name="Shape 968"/>
          <p:cNvSpPr/>
          <p:nvPr/>
        </p:nvSpPr>
        <p:spPr>
          <a:xfrm>
            <a:off x="9417507" y="44340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‘open platform’ architecture</a:t>
            </a:r>
          </a:p>
        </p:txBody>
      </p:sp>
      <p:sp>
        <p:nvSpPr>
          <p:cNvPr id="974" name="Shape 974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75" name="Shape 975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76" name="Shape 976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77" name="Shape 977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78" name="Shape 978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79" name="Shape 979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0" name="Shape 980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1" name="Shape 981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2" name="Shape 982"/>
          <p:cNvSpPr/>
          <p:nvPr/>
        </p:nvSpPr>
        <p:spPr>
          <a:xfrm>
            <a:off x="687852" y="6414946"/>
            <a:ext cx="3578100" cy="1935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3" name="Shape 983"/>
          <p:cNvSpPr/>
          <p:nvPr/>
        </p:nvSpPr>
        <p:spPr>
          <a:xfrm>
            <a:off x="789452" y="6491160"/>
            <a:ext cx="3375000" cy="1731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4" name="Shape 984"/>
          <p:cNvSpPr/>
          <p:nvPr/>
        </p:nvSpPr>
        <p:spPr>
          <a:xfrm>
            <a:off x="4703698" y="6397637"/>
            <a:ext cx="3578099" cy="1934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5" name="Shape 985"/>
          <p:cNvSpPr/>
          <p:nvPr/>
        </p:nvSpPr>
        <p:spPr>
          <a:xfrm>
            <a:off x="4805298" y="6473837"/>
            <a:ext cx="3374999" cy="1731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6" name="Shape 986"/>
          <p:cNvSpPr/>
          <p:nvPr/>
        </p:nvSpPr>
        <p:spPr>
          <a:xfrm>
            <a:off x="8740927" y="6397637"/>
            <a:ext cx="3578100" cy="1934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7" name="Shape 987"/>
          <p:cNvSpPr/>
          <p:nvPr/>
        </p:nvSpPr>
        <p:spPr>
          <a:xfrm>
            <a:off x="8842527" y="6473837"/>
            <a:ext cx="3375000" cy="1731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8" name="Shape 988"/>
          <p:cNvSpPr/>
          <p:nvPr/>
        </p:nvSpPr>
        <p:spPr>
          <a:xfrm>
            <a:off x="1957335" y="6769100"/>
            <a:ext cx="1039200" cy="1038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9" name="Shape 989"/>
          <p:cNvSpPr/>
          <p:nvPr/>
        </p:nvSpPr>
        <p:spPr>
          <a:xfrm>
            <a:off x="9855200" y="6769100"/>
            <a:ext cx="1028700" cy="1038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90" name="Shape 990"/>
          <p:cNvSpPr/>
          <p:nvPr/>
        </p:nvSpPr>
        <p:spPr>
          <a:xfrm>
            <a:off x="5816600" y="6769100"/>
            <a:ext cx="1028700" cy="1038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91" name="Shape 991"/>
          <p:cNvSpPr/>
          <p:nvPr/>
        </p:nvSpPr>
        <p:spPr>
          <a:xfrm>
            <a:off x="2819400" y="7166578"/>
            <a:ext cx="1028700" cy="10377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92" name="Shape 992"/>
          <p:cNvSpPr/>
          <p:nvPr/>
        </p:nvSpPr>
        <p:spPr>
          <a:xfrm>
            <a:off x="6759522" y="7355125"/>
            <a:ext cx="1038300" cy="8490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93" name="Shape 993"/>
          <p:cNvSpPr/>
          <p:nvPr/>
        </p:nvSpPr>
        <p:spPr>
          <a:xfrm>
            <a:off x="10706100" y="7367806"/>
            <a:ext cx="1037400" cy="8064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94" name="Shape 994"/>
          <p:cNvSpPr/>
          <p:nvPr/>
        </p:nvSpPr>
        <p:spPr>
          <a:xfrm>
            <a:off x="683333" y="4145762"/>
            <a:ext cx="11638200" cy="19605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95" name="Shape 995"/>
          <p:cNvSpPr/>
          <p:nvPr/>
        </p:nvSpPr>
        <p:spPr>
          <a:xfrm>
            <a:off x="797633" y="4234662"/>
            <a:ext cx="11409600" cy="1732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8" y="0"/>
                </a:lnTo>
                <a:lnTo>
                  <a:pt x="119998" y="119970"/>
                </a:lnTo>
                <a:lnTo>
                  <a:pt x="0" y="119970"/>
                </a:lnTo>
                <a:lnTo>
                  <a:pt x="0" y="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96" name="Shape 996"/>
          <p:cNvSpPr/>
          <p:nvPr/>
        </p:nvSpPr>
        <p:spPr>
          <a:xfrm>
            <a:off x="797633" y="4234662"/>
            <a:ext cx="11409600" cy="1732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8" y="0"/>
                </a:lnTo>
                <a:lnTo>
                  <a:pt x="119998" y="119970"/>
                </a:lnTo>
                <a:lnTo>
                  <a:pt x="0" y="11997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400">
            <a:solidFill>
              <a:srgbClr val="00631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97" name="Shape 997"/>
          <p:cNvSpPr txBox="1"/>
          <p:nvPr/>
        </p:nvSpPr>
        <p:spPr>
          <a:xfrm>
            <a:off x="4064000" y="4813300"/>
            <a:ext cx="488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Information Model</a:t>
            </a:r>
          </a:p>
        </p:txBody>
      </p:sp>
      <p:sp>
        <p:nvSpPr>
          <p:cNvPr id="998" name="Shape 998"/>
          <p:cNvSpPr/>
          <p:nvPr/>
        </p:nvSpPr>
        <p:spPr>
          <a:xfrm>
            <a:off x="10208093" y="4440175"/>
            <a:ext cx="1113000" cy="1072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99" name="Shape 999"/>
          <p:cNvSpPr/>
          <p:nvPr/>
        </p:nvSpPr>
        <p:spPr>
          <a:xfrm>
            <a:off x="10246193" y="4455273"/>
            <a:ext cx="1036800" cy="9963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00" name="Shape 1000"/>
          <p:cNvSpPr/>
          <p:nvPr/>
        </p:nvSpPr>
        <p:spPr>
          <a:xfrm>
            <a:off x="682410" y="5584189"/>
            <a:ext cx="1547100" cy="15594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01" name="Shape 1001"/>
          <p:cNvSpPr/>
          <p:nvPr/>
        </p:nvSpPr>
        <p:spPr>
          <a:xfrm>
            <a:off x="939800" y="5715000"/>
            <a:ext cx="10413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02" name="Shape 1002"/>
          <p:cNvSpPr/>
          <p:nvPr/>
        </p:nvSpPr>
        <p:spPr>
          <a:xfrm>
            <a:off x="4692255" y="5584189"/>
            <a:ext cx="1547100" cy="15594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03" name="Shape 1003"/>
          <p:cNvSpPr/>
          <p:nvPr/>
        </p:nvSpPr>
        <p:spPr>
          <a:xfrm>
            <a:off x="4940300" y="5715000"/>
            <a:ext cx="10413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04" name="Shape 1004"/>
          <p:cNvSpPr/>
          <p:nvPr/>
        </p:nvSpPr>
        <p:spPr>
          <a:xfrm>
            <a:off x="8719425" y="5584189"/>
            <a:ext cx="1547100" cy="15594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05" name="Shape 1005"/>
          <p:cNvSpPr/>
          <p:nvPr/>
        </p:nvSpPr>
        <p:spPr>
          <a:xfrm>
            <a:off x="8978900" y="5715000"/>
            <a:ext cx="1028700" cy="1041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06" name="Shape 1006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07" name="Shape 1007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08" name="Shape 1008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09" name="Shape 1009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10" name="Shape 1010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11" name="Shape 1011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12" name="Shape 1012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13" name="Shape 1013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14" name="Shape 1014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15" name="Shape 1015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16" name="Shape 1016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17" name="Shape 1017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18" name="Shape 1018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19" name="Shape 1019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20" name="Shape 1020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26" name="Shape 1026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27" name="Shape 1027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1028" name="Shape 1028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29" name="Shape 1029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0" name="Shape 1030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1" name="Shape 1031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‘open platform’ architecture</a:t>
            </a:r>
          </a:p>
        </p:txBody>
      </p:sp>
      <p:sp>
        <p:nvSpPr>
          <p:cNvPr id="1032" name="Shape 1032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3" name="Shape 1033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4" name="Shape 1034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5" name="Shape 1035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6" name="Shape 1036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7" name="Shape 1037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8" name="Shape 1038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9" name="Shape 1039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40" name="Shape 1040"/>
          <p:cNvSpPr/>
          <p:nvPr/>
        </p:nvSpPr>
        <p:spPr>
          <a:xfrm>
            <a:off x="687852" y="6414946"/>
            <a:ext cx="3578100" cy="19350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41" name="Shape 1041"/>
          <p:cNvSpPr/>
          <p:nvPr/>
        </p:nvSpPr>
        <p:spPr>
          <a:xfrm>
            <a:off x="789452" y="6491160"/>
            <a:ext cx="3375000" cy="1731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42" name="Shape 1042"/>
          <p:cNvSpPr/>
          <p:nvPr/>
        </p:nvSpPr>
        <p:spPr>
          <a:xfrm>
            <a:off x="4703698" y="6397637"/>
            <a:ext cx="3578099" cy="19349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43" name="Shape 1043"/>
          <p:cNvSpPr/>
          <p:nvPr/>
        </p:nvSpPr>
        <p:spPr>
          <a:xfrm>
            <a:off x="4805298" y="6473837"/>
            <a:ext cx="3374999" cy="17318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44" name="Shape 1044"/>
          <p:cNvSpPr/>
          <p:nvPr/>
        </p:nvSpPr>
        <p:spPr>
          <a:xfrm>
            <a:off x="8740927" y="6397637"/>
            <a:ext cx="3578100" cy="19349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45" name="Shape 1045"/>
          <p:cNvSpPr/>
          <p:nvPr/>
        </p:nvSpPr>
        <p:spPr>
          <a:xfrm>
            <a:off x="8842527" y="6473837"/>
            <a:ext cx="3375000" cy="17318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46" name="Shape 1046"/>
          <p:cNvSpPr/>
          <p:nvPr/>
        </p:nvSpPr>
        <p:spPr>
          <a:xfrm>
            <a:off x="1957335" y="6769100"/>
            <a:ext cx="1039200" cy="10383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47" name="Shape 1047"/>
          <p:cNvSpPr/>
          <p:nvPr/>
        </p:nvSpPr>
        <p:spPr>
          <a:xfrm>
            <a:off x="9855200" y="6769100"/>
            <a:ext cx="1028700" cy="1038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48" name="Shape 1048"/>
          <p:cNvSpPr/>
          <p:nvPr/>
        </p:nvSpPr>
        <p:spPr>
          <a:xfrm>
            <a:off x="5816600" y="6769100"/>
            <a:ext cx="1028700" cy="1038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49" name="Shape 1049"/>
          <p:cNvSpPr/>
          <p:nvPr/>
        </p:nvSpPr>
        <p:spPr>
          <a:xfrm>
            <a:off x="2819400" y="7166578"/>
            <a:ext cx="1028700" cy="1037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50" name="Shape 1050"/>
          <p:cNvSpPr/>
          <p:nvPr/>
        </p:nvSpPr>
        <p:spPr>
          <a:xfrm>
            <a:off x="6759522" y="7355125"/>
            <a:ext cx="1038300" cy="8490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51" name="Shape 1051"/>
          <p:cNvSpPr/>
          <p:nvPr/>
        </p:nvSpPr>
        <p:spPr>
          <a:xfrm>
            <a:off x="10706100" y="7367806"/>
            <a:ext cx="1037400" cy="8064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52" name="Shape 1052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53" name="Shape 1053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54" name="Shape 1054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55" name="Shape 1055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56" name="Shape 1056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57" name="Shape 1057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58" name="Shape 1058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59" name="Shape 1059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60" name="Shape 1060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61" name="Shape 1061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62" name="Shape 1062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63" name="Shape 1063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64" name="Shape 1064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65" name="Shape 1065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66" name="Shape 1066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/>
          <p:nvPr/>
        </p:nvSpPr>
        <p:spPr>
          <a:xfrm>
            <a:off x="794602" y="6568464"/>
            <a:ext cx="11273700" cy="199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72" name="Shape 1072"/>
          <p:cNvSpPr/>
          <p:nvPr/>
        </p:nvSpPr>
        <p:spPr>
          <a:xfrm>
            <a:off x="837465" y="6588328"/>
            <a:ext cx="11187900" cy="190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73" name="Shape 1073"/>
          <p:cNvSpPr/>
          <p:nvPr/>
        </p:nvSpPr>
        <p:spPr>
          <a:xfrm>
            <a:off x="837465" y="6588328"/>
            <a:ext cx="11188200" cy="1905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6"/>
                </a:lnTo>
                <a:lnTo>
                  <a:pt x="0" y="11999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C8210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74" name="Shape 1074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75" name="Shape 1075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76" name="Shape 1076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1077" name="Shape 1077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78" name="Shape 1078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79" name="Shape 1079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‘open platform’ architecture</a:t>
            </a:r>
          </a:p>
        </p:txBody>
      </p:sp>
      <p:sp>
        <p:nvSpPr>
          <p:cNvPr id="1081" name="Shape 1081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82" name="Shape 1082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83" name="Shape 1083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84" name="Shape 1084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85" name="Shape 1085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86" name="Shape 1086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87" name="Shape 1087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88" name="Shape 1088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89" name="Shape 1089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0" name="Shape 1090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1" name="Shape 1091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2" name="Shape 1092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3" name="Shape 1093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4" name="Shape 1094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5" name="Shape 1095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6" name="Shape 1096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7" name="Shape 1097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8" name="Shape 1098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9" name="Shape 1099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00" name="Shape 1100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01" name="Shape 1101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02" name="Shape 1102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03" name="Shape 1103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04" name="Shape 1104"/>
          <p:cNvSpPr txBox="1"/>
          <p:nvPr/>
        </p:nvSpPr>
        <p:spPr>
          <a:xfrm>
            <a:off x="965200" y="7344156"/>
            <a:ext cx="30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99722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openEHR CDR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/>
          <p:nvPr/>
        </p:nvSpPr>
        <p:spPr>
          <a:xfrm>
            <a:off x="794602" y="6568464"/>
            <a:ext cx="11273700" cy="199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10" name="Shape 1110"/>
          <p:cNvSpPr/>
          <p:nvPr/>
        </p:nvSpPr>
        <p:spPr>
          <a:xfrm>
            <a:off x="837465" y="6588328"/>
            <a:ext cx="11187900" cy="190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11" name="Shape 1111"/>
          <p:cNvSpPr/>
          <p:nvPr/>
        </p:nvSpPr>
        <p:spPr>
          <a:xfrm>
            <a:off x="837465" y="6588328"/>
            <a:ext cx="11188200" cy="1905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6"/>
                </a:lnTo>
                <a:lnTo>
                  <a:pt x="0" y="11999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C8210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12" name="Shape 1112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13" name="Shape 1113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14" name="Shape 1114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1115" name="Shape 1115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16" name="Shape 1116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17" name="Shape 1117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18" name="Shape 1118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‘open platform’ architecture</a:t>
            </a:r>
          </a:p>
        </p:txBody>
      </p:sp>
      <p:sp>
        <p:nvSpPr>
          <p:cNvPr id="1119" name="Shape 1119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20" name="Shape 1120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21" name="Shape 1121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22" name="Shape 1122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23" name="Shape 1123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24" name="Shape 1124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25" name="Shape 1125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26" name="Shape 1126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27" name="Shape 1127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28" name="Shape 1128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29" name="Shape 1129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0" name="Shape 1130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1" name="Shape 1131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2" name="Shape 1132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3" name="Shape 1133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4" name="Shape 1134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5" name="Shape 1135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6" name="Shape 1136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7" name="Shape 1137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8" name="Shape 1138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9" name="Shape 1139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40" name="Shape 1140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41" name="Shape 1141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42" name="Shape 1142"/>
          <p:cNvSpPr/>
          <p:nvPr/>
        </p:nvSpPr>
        <p:spPr>
          <a:xfrm>
            <a:off x="6362700" y="6699236"/>
            <a:ext cx="1498500" cy="15051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43" name="Shape 1143"/>
          <p:cNvSpPr/>
          <p:nvPr/>
        </p:nvSpPr>
        <p:spPr>
          <a:xfrm>
            <a:off x="7950200" y="6997700"/>
            <a:ext cx="1498500" cy="1498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44" name="Shape 1144"/>
          <p:cNvSpPr txBox="1"/>
          <p:nvPr/>
        </p:nvSpPr>
        <p:spPr>
          <a:xfrm>
            <a:off x="965200" y="7344156"/>
            <a:ext cx="30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99722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openEHR CDR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/>
          <p:nvPr/>
        </p:nvSpPr>
        <p:spPr>
          <a:xfrm>
            <a:off x="794602" y="6568464"/>
            <a:ext cx="11273700" cy="199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50" name="Shape 1150"/>
          <p:cNvSpPr/>
          <p:nvPr/>
        </p:nvSpPr>
        <p:spPr>
          <a:xfrm>
            <a:off x="837465" y="6588328"/>
            <a:ext cx="11187900" cy="190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51" name="Shape 1151"/>
          <p:cNvSpPr/>
          <p:nvPr/>
        </p:nvSpPr>
        <p:spPr>
          <a:xfrm>
            <a:off x="837465" y="6588328"/>
            <a:ext cx="11188200" cy="1905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6"/>
                </a:lnTo>
                <a:lnTo>
                  <a:pt x="0" y="11999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C8210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52" name="Shape 1152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53" name="Shape 1153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54" name="Shape 1154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1155" name="Shape 1155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56" name="Shape 1156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57" name="Shape 1157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58" name="Shape 1158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‘open platform’ architecture</a:t>
            </a:r>
          </a:p>
        </p:txBody>
      </p:sp>
      <p:sp>
        <p:nvSpPr>
          <p:cNvPr id="1159" name="Shape 1159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0" name="Shape 1160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1" name="Shape 1161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2" name="Shape 1162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3" name="Shape 1163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4" name="Shape 1164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5" name="Shape 1165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6" name="Shape 1166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7" name="Shape 1167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8" name="Shape 1168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9" name="Shape 1169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70" name="Shape 1170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71" name="Shape 1171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72" name="Shape 1172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73" name="Shape 1173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74" name="Shape 1174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75" name="Shape 1175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76" name="Shape 1176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77" name="Shape 1177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78" name="Shape 1178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79" name="Shape 1179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80" name="Shape 1180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81" name="Shape 1181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82" name="Shape 1182"/>
          <p:cNvSpPr/>
          <p:nvPr/>
        </p:nvSpPr>
        <p:spPr>
          <a:xfrm>
            <a:off x="6007100" y="6672464"/>
            <a:ext cx="1722600" cy="17223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83" name="Shape 1183"/>
          <p:cNvSpPr/>
          <p:nvPr/>
        </p:nvSpPr>
        <p:spPr>
          <a:xfrm>
            <a:off x="7598435" y="7289800"/>
            <a:ext cx="1494900" cy="12174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84" name="Shape 1184"/>
          <p:cNvSpPr txBox="1"/>
          <p:nvPr/>
        </p:nvSpPr>
        <p:spPr>
          <a:xfrm>
            <a:off x="965200" y="7344156"/>
            <a:ext cx="30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99722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openEHR CDR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/>
          <p:nvPr/>
        </p:nvSpPr>
        <p:spPr>
          <a:xfrm>
            <a:off x="794602" y="6568464"/>
            <a:ext cx="11273700" cy="199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90" name="Shape 1190"/>
          <p:cNvSpPr/>
          <p:nvPr/>
        </p:nvSpPr>
        <p:spPr>
          <a:xfrm>
            <a:off x="837465" y="6588328"/>
            <a:ext cx="11187900" cy="190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91" name="Shape 1191"/>
          <p:cNvSpPr/>
          <p:nvPr/>
        </p:nvSpPr>
        <p:spPr>
          <a:xfrm>
            <a:off x="837465" y="6588328"/>
            <a:ext cx="11188200" cy="1905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6"/>
                </a:lnTo>
                <a:lnTo>
                  <a:pt x="0" y="11999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C8210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92" name="Shape 1192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93" name="Shape 1193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94" name="Shape 1194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1195" name="Shape 1195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96" name="Shape 1196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97" name="Shape 1197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98" name="Shape 1198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‘open platform’ architecture</a:t>
            </a:r>
          </a:p>
        </p:txBody>
      </p:sp>
      <p:sp>
        <p:nvSpPr>
          <p:cNvPr id="1199" name="Shape 1199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00" name="Shape 1200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01" name="Shape 1201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02" name="Shape 1202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03" name="Shape 1203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04" name="Shape 1204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05" name="Shape 1205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06" name="Shape 1206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07" name="Shape 1207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08" name="Shape 1208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09" name="Shape 1209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10" name="Shape 1210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11" name="Shape 1211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12" name="Shape 1212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13" name="Shape 1213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14" name="Shape 1214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15" name="Shape 1215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16" name="Shape 1216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17" name="Shape 1217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18" name="Shape 1218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19" name="Shape 1219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20" name="Shape 1220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21" name="Shape 1221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22" name="Shape 1222"/>
          <p:cNvSpPr/>
          <p:nvPr/>
        </p:nvSpPr>
        <p:spPr>
          <a:xfrm>
            <a:off x="5640539" y="6647064"/>
            <a:ext cx="1598400" cy="16029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23" name="Shape 1223"/>
          <p:cNvSpPr/>
          <p:nvPr/>
        </p:nvSpPr>
        <p:spPr>
          <a:xfrm>
            <a:off x="6972300" y="7193438"/>
            <a:ext cx="1676400" cy="13029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24" name="Shape 1224"/>
          <p:cNvSpPr txBox="1"/>
          <p:nvPr/>
        </p:nvSpPr>
        <p:spPr>
          <a:xfrm>
            <a:off x="965200" y="7344156"/>
            <a:ext cx="30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99722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openEHR CDR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/>
        </p:nvSpPr>
        <p:spPr>
          <a:xfrm>
            <a:off x="794602" y="6568464"/>
            <a:ext cx="11273700" cy="199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30" name="Shape 1230"/>
          <p:cNvSpPr/>
          <p:nvPr/>
        </p:nvSpPr>
        <p:spPr>
          <a:xfrm>
            <a:off x="837465" y="6588328"/>
            <a:ext cx="11187900" cy="190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31" name="Shape 1231"/>
          <p:cNvSpPr/>
          <p:nvPr/>
        </p:nvSpPr>
        <p:spPr>
          <a:xfrm>
            <a:off x="837465" y="6588328"/>
            <a:ext cx="11188200" cy="1905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6"/>
                </a:lnTo>
                <a:lnTo>
                  <a:pt x="0" y="11999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C8210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32" name="Shape 1232"/>
          <p:cNvSpPr/>
          <p:nvPr/>
        </p:nvSpPr>
        <p:spPr>
          <a:xfrm>
            <a:off x="5626328" y="5447714"/>
            <a:ext cx="1610400" cy="162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33" name="Shape 1233"/>
          <p:cNvSpPr/>
          <p:nvPr/>
        </p:nvSpPr>
        <p:spPr>
          <a:xfrm>
            <a:off x="5880100" y="5575300"/>
            <a:ext cx="1104900" cy="1117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34" name="Shape 1234"/>
          <p:cNvSpPr txBox="1"/>
          <p:nvPr/>
        </p:nvSpPr>
        <p:spPr>
          <a:xfrm>
            <a:off x="1231900" y="4737100"/>
            <a:ext cx="5333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openEHR Rest API + AQL</a:t>
            </a:r>
          </a:p>
        </p:txBody>
      </p:sp>
      <p:sp>
        <p:nvSpPr>
          <p:cNvPr id="1235" name="Shape 1235"/>
          <p:cNvSpPr/>
          <p:nvPr/>
        </p:nvSpPr>
        <p:spPr>
          <a:xfrm>
            <a:off x="7543800" y="4254500"/>
            <a:ext cx="4273800" cy="1799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36" name="Shape 1236"/>
          <p:cNvSpPr/>
          <p:nvPr/>
        </p:nvSpPr>
        <p:spPr>
          <a:xfrm>
            <a:off x="0" y="0"/>
            <a:ext cx="13004700" cy="191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37" name="Shape 1237"/>
          <p:cNvSpPr/>
          <p:nvPr/>
        </p:nvSpPr>
        <p:spPr>
          <a:xfrm>
            <a:off x="0" y="0"/>
            <a:ext cx="12996600" cy="185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6" y="0"/>
                </a:lnTo>
                <a:lnTo>
                  <a:pt x="119996" y="119969"/>
                </a:lnTo>
                <a:lnTo>
                  <a:pt x="0" y="119969"/>
                </a:lnTo>
                <a:lnTo>
                  <a:pt x="0" y="0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38" name="Shape 1238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‘open platform’ architecture</a:t>
            </a:r>
          </a:p>
        </p:txBody>
      </p:sp>
      <p:sp>
        <p:nvSpPr>
          <p:cNvPr id="1239" name="Shape 1239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0" name="Shape 1240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1" name="Shape 1241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2" name="Shape 1242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3" name="Shape 1243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4" name="Shape 1244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5" name="Shape 1245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6" name="Shape 1246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7" name="Shape 1247"/>
          <p:cNvSpPr/>
          <p:nvPr/>
        </p:nvSpPr>
        <p:spPr>
          <a:xfrm>
            <a:off x="640981" y="1954631"/>
            <a:ext cx="3858900" cy="2009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8" name="Shape 1248"/>
          <p:cNvSpPr/>
          <p:nvPr/>
        </p:nvSpPr>
        <p:spPr>
          <a:xfrm>
            <a:off x="889000" y="2082800"/>
            <a:ext cx="3352800" cy="149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9" name="Shape 1249"/>
          <p:cNvSpPr/>
          <p:nvPr/>
        </p:nvSpPr>
        <p:spPr>
          <a:xfrm>
            <a:off x="4598923" y="1897493"/>
            <a:ext cx="3518099" cy="2067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0" name="Shape 1250"/>
          <p:cNvSpPr/>
          <p:nvPr/>
        </p:nvSpPr>
        <p:spPr>
          <a:xfrm>
            <a:off x="4851400" y="2019300"/>
            <a:ext cx="3009900" cy="1562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1" name="Shape 1251"/>
          <p:cNvSpPr/>
          <p:nvPr/>
        </p:nvSpPr>
        <p:spPr>
          <a:xfrm>
            <a:off x="8452560" y="1650250"/>
            <a:ext cx="3894000" cy="256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2" name="Shape 1252"/>
          <p:cNvSpPr/>
          <p:nvPr/>
        </p:nvSpPr>
        <p:spPr>
          <a:xfrm>
            <a:off x="8712200" y="1778000"/>
            <a:ext cx="3378300" cy="2057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3" name="Shape 1253"/>
          <p:cNvSpPr/>
          <p:nvPr/>
        </p:nvSpPr>
        <p:spPr>
          <a:xfrm>
            <a:off x="1795042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4" name="Shape 1254"/>
          <p:cNvSpPr/>
          <p:nvPr/>
        </p:nvSpPr>
        <p:spPr>
          <a:xfrm>
            <a:off x="1985542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5" name="Shape 1255"/>
          <p:cNvSpPr/>
          <p:nvPr/>
        </p:nvSpPr>
        <p:spPr>
          <a:xfrm>
            <a:off x="1833142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6" name="Shape 1256"/>
          <p:cNvSpPr/>
          <p:nvPr/>
        </p:nvSpPr>
        <p:spPr>
          <a:xfrm>
            <a:off x="5631675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7" name="Shape 1257"/>
          <p:cNvSpPr/>
          <p:nvPr/>
        </p:nvSpPr>
        <p:spPr>
          <a:xfrm>
            <a:off x="5822175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8" name="Shape 1258"/>
          <p:cNvSpPr/>
          <p:nvPr/>
        </p:nvSpPr>
        <p:spPr>
          <a:xfrm>
            <a:off x="5669775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9" name="Shape 1259"/>
          <p:cNvSpPr/>
          <p:nvPr/>
        </p:nvSpPr>
        <p:spPr>
          <a:xfrm>
            <a:off x="9468307" y="3283533"/>
            <a:ext cx="381000" cy="15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60" name="Shape 1260"/>
          <p:cNvSpPr/>
          <p:nvPr/>
        </p:nvSpPr>
        <p:spPr>
          <a:xfrm>
            <a:off x="9658807" y="3301630"/>
            <a:ext cx="0" cy="1183500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0" y="59980"/>
                </a:lnTo>
              </a:path>
            </a:pathLst>
          </a:custGeom>
          <a:noFill/>
          <a:ln cap="flat" cmpd="sng" w="952500">
            <a:solidFill>
              <a:srgbClr val="FDDA2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61" name="Shape 1261"/>
          <p:cNvSpPr/>
          <p:nvPr/>
        </p:nvSpPr>
        <p:spPr>
          <a:xfrm>
            <a:off x="9506407" y="4446789"/>
            <a:ext cx="304800" cy="3048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DDA2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62" name="Shape 1262"/>
          <p:cNvSpPr/>
          <p:nvPr/>
        </p:nvSpPr>
        <p:spPr>
          <a:xfrm>
            <a:off x="5364339" y="7404100"/>
            <a:ext cx="3385800" cy="7746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63" name="Shape 1263"/>
          <p:cNvSpPr/>
          <p:nvPr/>
        </p:nvSpPr>
        <p:spPr>
          <a:xfrm>
            <a:off x="4254537" y="6923775"/>
            <a:ext cx="1737900" cy="17376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64" name="Shape 1264"/>
          <p:cNvSpPr txBox="1"/>
          <p:nvPr/>
        </p:nvSpPr>
        <p:spPr>
          <a:xfrm>
            <a:off x="965200" y="7344156"/>
            <a:ext cx="30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99722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openEHR CDR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3" name="Shape 153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4" name="Shape 154"/>
          <p:cNvSpPr/>
          <p:nvPr/>
        </p:nvSpPr>
        <p:spPr>
          <a:xfrm>
            <a:off x="0" y="8657109"/>
            <a:ext cx="2970898" cy="10964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5" name="Shape 155"/>
          <p:cNvSpPr/>
          <p:nvPr/>
        </p:nvSpPr>
        <p:spPr>
          <a:xfrm>
            <a:off x="152400" y="8877300"/>
            <a:ext cx="2400300" cy="698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6" name="Shape 156"/>
          <p:cNvSpPr/>
          <p:nvPr/>
        </p:nvSpPr>
        <p:spPr>
          <a:xfrm>
            <a:off x="10401300" y="8845311"/>
            <a:ext cx="2282303" cy="7558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7" name="Shape 157"/>
          <p:cNvSpPr/>
          <p:nvPr/>
        </p:nvSpPr>
        <p:spPr>
          <a:xfrm>
            <a:off x="5729946" y="8992195"/>
            <a:ext cx="1291970" cy="4682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8" name="Shape 158"/>
          <p:cNvSpPr/>
          <p:nvPr/>
        </p:nvSpPr>
        <p:spPr>
          <a:xfrm>
            <a:off x="940766" y="2270290"/>
            <a:ext cx="205740" cy="20574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9" name="Shape 159"/>
          <p:cNvSpPr/>
          <p:nvPr/>
        </p:nvSpPr>
        <p:spPr>
          <a:xfrm>
            <a:off x="1385265" y="3488219"/>
            <a:ext cx="182879" cy="18287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0" name="Shape 160"/>
          <p:cNvSpPr/>
          <p:nvPr/>
        </p:nvSpPr>
        <p:spPr>
          <a:xfrm>
            <a:off x="1385265" y="4123219"/>
            <a:ext cx="182879" cy="18287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1" name="Shape 161"/>
          <p:cNvSpPr/>
          <p:nvPr/>
        </p:nvSpPr>
        <p:spPr>
          <a:xfrm>
            <a:off x="1385265" y="4758219"/>
            <a:ext cx="182879" cy="18287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2" name="Shape 162"/>
          <p:cNvSpPr/>
          <p:nvPr/>
        </p:nvSpPr>
        <p:spPr>
          <a:xfrm>
            <a:off x="1385265" y="5393219"/>
            <a:ext cx="182879" cy="18287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3" name="Shape 163"/>
          <p:cNvSpPr/>
          <p:nvPr/>
        </p:nvSpPr>
        <p:spPr>
          <a:xfrm>
            <a:off x="1385265" y="6028219"/>
            <a:ext cx="182879" cy="18287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4" name="Shape 164"/>
          <p:cNvSpPr/>
          <p:nvPr/>
        </p:nvSpPr>
        <p:spPr>
          <a:xfrm>
            <a:off x="1385265" y="6663220"/>
            <a:ext cx="182879" cy="18287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5" name="Shape 165"/>
          <p:cNvSpPr/>
          <p:nvPr/>
        </p:nvSpPr>
        <p:spPr>
          <a:xfrm>
            <a:off x="940766" y="7298220"/>
            <a:ext cx="182879" cy="18287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6" name="Shape 166"/>
          <p:cNvSpPr txBox="1"/>
          <p:nvPr/>
        </p:nvSpPr>
        <p:spPr>
          <a:xfrm>
            <a:off x="1320800" y="2065019"/>
            <a:ext cx="7030084" cy="6029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63500" marR="508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Healthcare data is highly complex  and ever changing</a:t>
            </a:r>
          </a:p>
          <a:p>
            <a:pPr indent="0" lvl="0" marL="508000" marR="4729480" rtl="0" algn="l">
              <a:lnSpc>
                <a:spcPct val="156250"/>
              </a:lnSpc>
              <a:spcBef>
                <a:spcPts val="240"/>
              </a:spcBef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Biological  Cultural  Political</a:t>
            </a:r>
          </a:p>
          <a:p>
            <a:pPr indent="0" lvl="0" marL="508000" marR="302895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Huge and segmented populations  Safety-critical</a:t>
            </a:r>
          </a:p>
          <a:p>
            <a:pPr indent="0" lvl="0" marL="508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Poor infrastructure</a:t>
            </a:r>
          </a:p>
          <a:p>
            <a:pPr indent="0" lvl="0" marL="12700" marR="1204595" rtl="0" algn="l">
              <a:lnSpc>
                <a:spcPct val="118750"/>
              </a:lnSpc>
              <a:spcBef>
                <a:spcPts val="1320"/>
              </a:spcBef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Getting good requirements from  clinicians is hard</a:t>
            </a:r>
          </a:p>
        </p:txBody>
      </p:sp>
      <p:sp>
        <p:nvSpPr>
          <p:cNvPr id="167" name="Shape 167"/>
          <p:cNvSpPr/>
          <p:nvPr/>
        </p:nvSpPr>
        <p:spPr>
          <a:xfrm>
            <a:off x="8679967" y="3914812"/>
            <a:ext cx="4188928" cy="372088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8" name="Shape 168"/>
          <p:cNvSpPr/>
          <p:nvPr/>
        </p:nvSpPr>
        <p:spPr>
          <a:xfrm>
            <a:off x="8928100" y="4038600"/>
            <a:ext cx="3682999" cy="32131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9" name="Shape 169"/>
          <p:cNvSpPr txBox="1"/>
          <p:nvPr/>
        </p:nvSpPr>
        <p:spPr>
          <a:xfrm>
            <a:off x="7340600" y="190500"/>
            <a:ext cx="4521199" cy="16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317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6000">
                <a:latin typeface="Arial"/>
                <a:ea typeface="Arial"/>
                <a:cs typeface="Arial"/>
                <a:sym typeface="Arial"/>
              </a:rPr>
              <a:t>“Crunchy”“T“Nasty”“Hair“Gnarly”“Messy”ricky”y”</a:t>
            </a:r>
          </a:p>
        </p:txBody>
      </p:sp>
      <p:sp>
        <p:nvSpPr>
          <p:cNvPr id="170" name="Shape 170"/>
          <p:cNvSpPr/>
          <p:nvPr/>
        </p:nvSpPr>
        <p:spPr>
          <a:xfrm>
            <a:off x="7090664" y="66128"/>
            <a:ext cx="5019775" cy="210967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71" name="Shape 171"/>
          <p:cNvSpPr/>
          <p:nvPr/>
        </p:nvSpPr>
        <p:spPr>
          <a:xfrm>
            <a:off x="7340600" y="190500"/>
            <a:ext cx="4521199" cy="16001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72" name="Shape 172"/>
          <p:cNvSpPr txBox="1"/>
          <p:nvPr/>
        </p:nvSpPr>
        <p:spPr>
          <a:xfrm>
            <a:off x="101600" y="546100"/>
            <a:ext cx="7599045" cy="949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6000">
                <a:latin typeface="Arial"/>
                <a:ea typeface="Arial"/>
                <a:cs typeface="Arial"/>
                <a:sym typeface="Arial"/>
              </a:rPr>
              <a:t>Health information is	</a:t>
            </a:r>
            <a:r>
              <a:rPr baseline="30000" lang="en-US" sz="9000"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670800" y="342900"/>
            <a:ext cx="1238884" cy="1303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165100">
            <a:noAutofit/>
          </a:bodyPr>
          <a:lstStyle/>
          <a:p>
            <a:pPr indent="-3809" lvl="0" marL="1651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6000">
                <a:latin typeface="Arial"/>
                <a:ea typeface="Arial"/>
                <a:cs typeface="Arial"/>
                <a:sym typeface="Arial"/>
              </a:rPr>
              <a:t>Su</a:t>
            </a:r>
          </a:p>
        </p:txBody>
      </p:sp>
      <p:sp>
        <p:nvSpPr>
          <p:cNvPr id="174" name="Shape 174"/>
          <p:cNvSpPr/>
          <p:nvPr/>
        </p:nvSpPr>
        <p:spPr>
          <a:xfrm>
            <a:off x="7670800" y="342900"/>
            <a:ext cx="1238617" cy="13028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215900">
            <a:noAutofit/>
          </a:bodyPr>
          <a:lstStyle/>
          <a:p>
            <a:pPr indent="-4444" lvl="0" marL="8348344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pkenrkifnfliifgflig”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70" name="Shape 1270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71" name="Shape 1271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72" name="Shape 1272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73" name="Shape 1273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74" name="Shape 1274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75" name="Shape 1275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76" name="Shape 1276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77" name="Shape 1277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2235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good news…</a:t>
            </a:r>
          </a:p>
        </p:txBody>
      </p:sp>
      <p:sp>
        <p:nvSpPr>
          <p:cNvPr id="1278" name="Shape 1278"/>
          <p:cNvSpPr/>
          <p:nvPr/>
        </p:nvSpPr>
        <p:spPr>
          <a:xfrm>
            <a:off x="292100" y="2702090"/>
            <a:ext cx="205800" cy="205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79" name="Shape 1279"/>
          <p:cNvSpPr/>
          <p:nvPr/>
        </p:nvSpPr>
        <p:spPr>
          <a:xfrm>
            <a:off x="736600" y="4618519"/>
            <a:ext cx="183000" cy="183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80" name="Shape 1280"/>
          <p:cNvSpPr/>
          <p:nvPr/>
        </p:nvSpPr>
        <p:spPr>
          <a:xfrm>
            <a:off x="736600" y="5888519"/>
            <a:ext cx="183000" cy="183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81" name="Shape 1281"/>
          <p:cNvSpPr txBox="1"/>
          <p:nvPr/>
        </p:nvSpPr>
        <p:spPr>
          <a:xfrm>
            <a:off x="723900" y="2496819"/>
            <a:ext cx="5259600" cy="5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508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You do not have to build  your own openEHR back-  end ‘CDR’…</a:t>
            </a:r>
          </a:p>
          <a:p>
            <a:pPr indent="0" lvl="0" marL="457200" marR="58418" rtl="0" algn="l">
              <a:lnSpc>
                <a:spcPct val="118750"/>
              </a:lnSpc>
              <a:spcBef>
                <a:spcPts val="240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over 10 providers of  openEHR CDR services</a:t>
            </a:r>
          </a:p>
          <a:p>
            <a:pPr indent="0" lvl="0" marL="457200" marR="58418" rtl="0" algn="l">
              <a:lnSpc>
                <a:spcPct val="118750"/>
              </a:lnSpc>
              <a:spcBef>
                <a:spcPts val="2400"/>
              </a:spcBef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the APIs are compact and  easy to use once you  understand the basic  concepts</a:t>
            </a:r>
          </a:p>
        </p:txBody>
      </p:sp>
      <p:sp>
        <p:nvSpPr>
          <p:cNvPr id="1282" name="Shape 1282"/>
          <p:cNvSpPr/>
          <p:nvPr/>
        </p:nvSpPr>
        <p:spPr>
          <a:xfrm>
            <a:off x="6756400" y="7302500"/>
            <a:ext cx="1231800" cy="546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83" name="Shape 1283"/>
          <p:cNvSpPr/>
          <p:nvPr/>
        </p:nvSpPr>
        <p:spPr>
          <a:xfrm>
            <a:off x="10922000" y="3975100"/>
            <a:ext cx="1689000" cy="1003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84" name="Shape 1284"/>
          <p:cNvSpPr/>
          <p:nvPr/>
        </p:nvSpPr>
        <p:spPr>
          <a:xfrm>
            <a:off x="7581900" y="5473700"/>
            <a:ext cx="2883000" cy="4827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85" name="Shape 1285"/>
          <p:cNvSpPr/>
          <p:nvPr/>
        </p:nvSpPr>
        <p:spPr>
          <a:xfrm>
            <a:off x="8331200" y="6718300"/>
            <a:ext cx="2654400" cy="317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86" name="Shape 1286"/>
          <p:cNvSpPr/>
          <p:nvPr/>
        </p:nvSpPr>
        <p:spPr>
          <a:xfrm>
            <a:off x="8763000" y="7810500"/>
            <a:ext cx="1790700" cy="5715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87" name="Shape 1287"/>
          <p:cNvSpPr/>
          <p:nvPr/>
        </p:nvSpPr>
        <p:spPr>
          <a:xfrm>
            <a:off x="11328400" y="6718300"/>
            <a:ext cx="1231800" cy="12447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88" name="Shape 1288"/>
          <p:cNvSpPr/>
          <p:nvPr/>
        </p:nvSpPr>
        <p:spPr>
          <a:xfrm>
            <a:off x="7404100" y="2197100"/>
            <a:ext cx="1714500" cy="12066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89" name="Shape 1289"/>
          <p:cNvSpPr/>
          <p:nvPr/>
        </p:nvSpPr>
        <p:spPr>
          <a:xfrm>
            <a:off x="7327900" y="3556000"/>
            <a:ext cx="1854300" cy="1854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90" name="Shape 1290"/>
          <p:cNvSpPr/>
          <p:nvPr/>
        </p:nvSpPr>
        <p:spPr>
          <a:xfrm>
            <a:off x="10604500" y="1905000"/>
            <a:ext cx="1498500" cy="14985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91" name="Shape 1291"/>
          <p:cNvSpPr/>
          <p:nvPr/>
        </p:nvSpPr>
        <p:spPr>
          <a:xfrm>
            <a:off x="9334500" y="3124200"/>
            <a:ext cx="1041300" cy="10413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Shape 1296"/>
          <p:cNvSpPr/>
          <p:nvPr/>
        </p:nvSpPr>
        <p:spPr>
          <a:xfrm>
            <a:off x="864983" y="2154109"/>
            <a:ext cx="6198900" cy="7407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2" y="0"/>
                </a:lnTo>
                <a:lnTo>
                  <a:pt x="119992" y="119992"/>
                </a:lnTo>
                <a:lnTo>
                  <a:pt x="0" y="119992"/>
                </a:lnTo>
                <a:lnTo>
                  <a:pt x="0" y="0"/>
                </a:lnTo>
                <a:close/>
              </a:path>
            </a:pathLst>
          </a:custGeom>
          <a:solidFill>
            <a:srgbClr val="D783FF">
              <a:alpha val="1765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97" name="Shape 1297"/>
          <p:cNvSpPr/>
          <p:nvPr/>
        </p:nvSpPr>
        <p:spPr>
          <a:xfrm>
            <a:off x="864983" y="2154109"/>
            <a:ext cx="6198900" cy="7407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2" y="0"/>
                </a:lnTo>
                <a:lnTo>
                  <a:pt x="119992" y="119992"/>
                </a:lnTo>
                <a:lnTo>
                  <a:pt x="0" y="11999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400">
            <a:solidFill>
              <a:srgbClr val="85888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98" name="Shape 1298"/>
          <p:cNvSpPr/>
          <p:nvPr/>
        </p:nvSpPr>
        <p:spPr>
          <a:xfrm>
            <a:off x="2054693" y="3195319"/>
            <a:ext cx="4014900" cy="1304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99" name="Shape 1299"/>
          <p:cNvSpPr/>
          <p:nvPr/>
        </p:nvSpPr>
        <p:spPr>
          <a:xfrm>
            <a:off x="2092793" y="3208019"/>
            <a:ext cx="3938700" cy="122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00" name="Shape 1300"/>
          <p:cNvSpPr/>
          <p:nvPr/>
        </p:nvSpPr>
        <p:spPr>
          <a:xfrm>
            <a:off x="2244496" y="4633555"/>
            <a:ext cx="3635400" cy="1391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01" name="Shape 1301"/>
          <p:cNvSpPr/>
          <p:nvPr/>
        </p:nvSpPr>
        <p:spPr>
          <a:xfrm>
            <a:off x="2282596" y="4646269"/>
            <a:ext cx="3559200" cy="1315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02" name="Shape 1302"/>
          <p:cNvSpPr txBox="1"/>
          <p:nvPr/>
        </p:nvSpPr>
        <p:spPr>
          <a:xfrm>
            <a:off x="1536319" y="3023400"/>
            <a:ext cx="4855800" cy="31755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224775">
            <a:noAutofit/>
          </a:bodyPr>
          <a:lstStyle/>
          <a:p>
            <a:pPr indent="0" lvl="0" marL="1193800" marR="991868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SMARTPlatforms  Pluggable Webapp  API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525" lvl="0" marL="200025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HL7 FHIR</a:t>
            </a:r>
          </a:p>
          <a:p>
            <a:pPr indent="-12700" lvl="0" marL="1193800" marR="986155" rtl="0" algn="ctr">
              <a:lnSpc>
                <a:spcPct val="100699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Clinical Content  Exchange NHS API</a:t>
            </a:r>
          </a:p>
        </p:txBody>
      </p:sp>
      <p:sp>
        <p:nvSpPr>
          <p:cNvPr id="1303" name="Shape 1303"/>
          <p:cNvSpPr/>
          <p:nvPr/>
        </p:nvSpPr>
        <p:spPr>
          <a:xfrm>
            <a:off x="4077741" y="7478235"/>
            <a:ext cx="2234400" cy="1530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04" name="Shape 1304"/>
          <p:cNvSpPr/>
          <p:nvPr/>
        </p:nvSpPr>
        <p:spPr>
          <a:xfrm>
            <a:off x="4115841" y="7490928"/>
            <a:ext cx="2158200" cy="1454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05" name="Shape 1305"/>
          <p:cNvSpPr txBox="1"/>
          <p:nvPr/>
        </p:nvSpPr>
        <p:spPr>
          <a:xfrm>
            <a:off x="4241800" y="7833339"/>
            <a:ext cx="1900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469900" lvl="0" marL="12700" marR="5080" rtl="0" algn="l">
              <a:lnSpc>
                <a:spcPct val="100699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‘inVivo’  Datastore API</a:t>
            </a:r>
          </a:p>
        </p:txBody>
      </p:sp>
      <p:sp>
        <p:nvSpPr>
          <p:cNvPr id="1306" name="Shape 1306"/>
          <p:cNvSpPr/>
          <p:nvPr/>
        </p:nvSpPr>
        <p:spPr>
          <a:xfrm>
            <a:off x="7646110" y="5592864"/>
            <a:ext cx="4236000" cy="1762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07" name="Shape 1307"/>
          <p:cNvSpPr/>
          <p:nvPr/>
        </p:nvSpPr>
        <p:spPr>
          <a:xfrm>
            <a:off x="7684210" y="5643664"/>
            <a:ext cx="4134600" cy="1660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08" name="Shape 1308"/>
          <p:cNvSpPr/>
          <p:nvPr/>
        </p:nvSpPr>
        <p:spPr>
          <a:xfrm>
            <a:off x="7684210" y="5643664"/>
            <a:ext cx="4134600" cy="1660500"/>
          </a:xfrm>
          <a:custGeom>
            <a:pathLst>
              <a:path extrusionOk="0" h="120000" w="120000">
                <a:moveTo>
                  <a:pt x="112770" y="0"/>
                </a:moveTo>
                <a:lnTo>
                  <a:pt x="7229" y="0"/>
                </a:lnTo>
                <a:lnTo>
                  <a:pt x="5929" y="290"/>
                </a:lnTo>
                <a:lnTo>
                  <a:pt x="4706" y="1126"/>
                </a:lnTo>
                <a:lnTo>
                  <a:pt x="3580" y="2457"/>
                </a:lnTo>
                <a:lnTo>
                  <a:pt x="2571" y="4233"/>
                </a:lnTo>
                <a:lnTo>
                  <a:pt x="1700" y="6402"/>
                </a:lnTo>
                <a:lnTo>
                  <a:pt x="986" y="8915"/>
                </a:lnTo>
                <a:lnTo>
                  <a:pt x="452" y="11719"/>
                </a:lnTo>
                <a:lnTo>
                  <a:pt x="116" y="14764"/>
                </a:lnTo>
                <a:lnTo>
                  <a:pt x="0" y="18000"/>
                </a:lnTo>
                <a:lnTo>
                  <a:pt x="0" y="102000"/>
                </a:lnTo>
                <a:lnTo>
                  <a:pt x="116" y="105235"/>
                </a:lnTo>
                <a:lnTo>
                  <a:pt x="452" y="108281"/>
                </a:lnTo>
                <a:lnTo>
                  <a:pt x="986" y="111085"/>
                </a:lnTo>
                <a:lnTo>
                  <a:pt x="1700" y="113597"/>
                </a:lnTo>
                <a:lnTo>
                  <a:pt x="2571" y="115766"/>
                </a:lnTo>
                <a:lnTo>
                  <a:pt x="3580" y="117542"/>
                </a:lnTo>
                <a:lnTo>
                  <a:pt x="4706" y="118873"/>
                </a:lnTo>
                <a:lnTo>
                  <a:pt x="5929" y="119709"/>
                </a:lnTo>
                <a:lnTo>
                  <a:pt x="7229" y="120000"/>
                </a:lnTo>
                <a:lnTo>
                  <a:pt x="112770" y="120000"/>
                </a:lnTo>
                <a:lnTo>
                  <a:pt x="114070" y="119709"/>
                </a:lnTo>
                <a:lnTo>
                  <a:pt x="115293" y="118873"/>
                </a:lnTo>
                <a:lnTo>
                  <a:pt x="116419" y="117542"/>
                </a:lnTo>
                <a:lnTo>
                  <a:pt x="117428" y="115766"/>
                </a:lnTo>
                <a:lnTo>
                  <a:pt x="118300" y="113597"/>
                </a:lnTo>
                <a:lnTo>
                  <a:pt x="119013" y="111085"/>
                </a:lnTo>
                <a:lnTo>
                  <a:pt x="119548" y="108281"/>
                </a:lnTo>
                <a:lnTo>
                  <a:pt x="119883" y="105235"/>
                </a:lnTo>
                <a:lnTo>
                  <a:pt x="120000" y="102000"/>
                </a:lnTo>
                <a:lnTo>
                  <a:pt x="120000" y="18000"/>
                </a:lnTo>
                <a:lnTo>
                  <a:pt x="119883" y="14764"/>
                </a:lnTo>
                <a:lnTo>
                  <a:pt x="119548" y="11719"/>
                </a:lnTo>
                <a:lnTo>
                  <a:pt x="119013" y="8915"/>
                </a:lnTo>
                <a:lnTo>
                  <a:pt x="118300" y="6402"/>
                </a:lnTo>
                <a:lnTo>
                  <a:pt x="117428" y="4233"/>
                </a:lnTo>
                <a:lnTo>
                  <a:pt x="116419" y="2457"/>
                </a:lnTo>
                <a:lnTo>
                  <a:pt x="115293" y="1126"/>
                </a:lnTo>
                <a:lnTo>
                  <a:pt x="114070" y="290"/>
                </a:lnTo>
                <a:lnTo>
                  <a:pt x="112770" y="0"/>
                </a:lnTo>
                <a:close/>
              </a:path>
            </a:pathLst>
          </a:custGeom>
          <a:solidFill>
            <a:srgbClr val="00D026">
              <a:alpha val="4980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09" name="Shape 1309"/>
          <p:cNvSpPr txBox="1"/>
          <p:nvPr/>
        </p:nvSpPr>
        <p:spPr>
          <a:xfrm>
            <a:off x="8708034" y="5915639"/>
            <a:ext cx="21768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457200" lvl="0" marL="12700" marR="5080" rtl="0" algn="l">
              <a:lnSpc>
                <a:spcPct val="100699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Detailed  Clinical Content  Development</a:t>
            </a:r>
          </a:p>
        </p:txBody>
      </p:sp>
      <p:sp>
        <p:nvSpPr>
          <p:cNvPr id="1310" name="Shape 1310"/>
          <p:cNvSpPr/>
          <p:nvPr/>
        </p:nvSpPr>
        <p:spPr>
          <a:xfrm>
            <a:off x="8566492" y="3776014"/>
            <a:ext cx="3851700" cy="1380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11" name="Shape 1311"/>
          <p:cNvSpPr/>
          <p:nvPr/>
        </p:nvSpPr>
        <p:spPr>
          <a:xfrm>
            <a:off x="8572385" y="3785157"/>
            <a:ext cx="3801000" cy="13296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12" name="Shape 1312"/>
          <p:cNvSpPr/>
          <p:nvPr/>
        </p:nvSpPr>
        <p:spPr>
          <a:xfrm>
            <a:off x="8572385" y="3785157"/>
            <a:ext cx="3801000" cy="1329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7" y="0"/>
                </a:lnTo>
                <a:lnTo>
                  <a:pt x="119997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solidFill>
            <a:srgbClr val="8336BC">
              <a:alpha val="4980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13" name="Shape 1313"/>
          <p:cNvSpPr txBox="1"/>
          <p:nvPr/>
        </p:nvSpPr>
        <p:spPr>
          <a:xfrm>
            <a:off x="8572385" y="3785157"/>
            <a:ext cx="38010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Clinical leadership PRSB</a:t>
            </a:r>
          </a:p>
        </p:txBody>
      </p:sp>
      <p:sp>
        <p:nvSpPr>
          <p:cNvPr id="1314" name="Shape 1314"/>
          <p:cNvSpPr/>
          <p:nvPr/>
        </p:nvSpPr>
        <p:spPr>
          <a:xfrm>
            <a:off x="9837571" y="7822982"/>
            <a:ext cx="1934400" cy="1146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15" name="Shape 1315"/>
          <p:cNvSpPr/>
          <p:nvPr/>
        </p:nvSpPr>
        <p:spPr>
          <a:xfrm>
            <a:off x="9875671" y="7835682"/>
            <a:ext cx="1858200" cy="10701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16" name="Shape 1316"/>
          <p:cNvSpPr/>
          <p:nvPr/>
        </p:nvSpPr>
        <p:spPr>
          <a:xfrm>
            <a:off x="9875671" y="7835682"/>
            <a:ext cx="1858500" cy="1070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68" y="0"/>
                </a:lnTo>
                <a:lnTo>
                  <a:pt x="119968" y="119946"/>
                </a:lnTo>
                <a:lnTo>
                  <a:pt x="0" y="119946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4980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17" name="Shape 1317"/>
          <p:cNvSpPr txBox="1"/>
          <p:nvPr/>
        </p:nvSpPr>
        <p:spPr>
          <a:xfrm>
            <a:off x="9969500" y="7985739"/>
            <a:ext cx="1674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68300" lvl="0" marL="381000" marR="5080" rtl="0" algn="l">
              <a:lnSpc>
                <a:spcPct val="100699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Terminology  Centre</a:t>
            </a:r>
          </a:p>
        </p:txBody>
      </p:sp>
      <p:sp>
        <p:nvSpPr>
          <p:cNvPr id="1318" name="Shape 1318"/>
          <p:cNvSpPr/>
          <p:nvPr/>
        </p:nvSpPr>
        <p:spPr>
          <a:xfrm>
            <a:off x="7631911" y="7822982"/>
            <a:ext cx="1934400" cy="1146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19" name="Shape 1319"/>
          <p:cNvSpPr/>
          <p:nvPr/>
        </p:nvSpPr>
        <p:spPr>
          <a:xfrm>
            <a:off x="7670011" y="7835682"/>
            <a:ext cx="1858200" cy="10701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20" name="Shape 1320"/>
          <p:cNvSpPr/>
          <p:nvPr/>
        </p:nvSpPr>
        <p:spPr>
          <a:xfrm>
            <a:off x="7670011" y="7835682"/>
            <a:ext cx="1858500" cy="1070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68" y="0"/>
                </a:lnTo>
                <a:lnTo>
                  <a:pt x="119968" y="119946"/>
                </a:lnTo>
                <a:lnTo>
                  <a:pt x="0" y="119946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4980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21" name="Shape 1321"/>
          <p:cNvSpPr txBox="1"/>
          <p:nvPr/>
        </p:nvSpPr>
        <p:spPr>
          <a:xfrm>
            <a:off x="8115300" y="8178800"/>
            <a:ext cx="95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HSCIC</a:t>
            </a:r>
          </a:p>
        </p:txBody>
      </p:sp>
      <p:sp>
        <p:nvSpPr>
          <p:cNvPr id="1322" name="Shape 1322"/>
          <p:cNvSpPr/>
          <p:nvPr/>
        </p:nvSpPr>
        <p:spPr>
          <a:xfrm>
            <a:off x="1699983" y="7478235"/>
            <a:ext cx="2234400" cy="1530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23" name="Shape 1323"/>
          <p:cNvSpPr/>
          <p:nvPr/>
        </p:nvSpPr>
        <p:spPr>
          <a:xfrm>
            <a:off x="1738083" y="7490928"/>
            <a:ext cx="2158200" cy="1454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24" name="Shape 1324"/>
          <p:cNvSpPr txBox="1"/>
          <p:nvPr/>
        </p:nvSpPr>
        <p:spPr>
          <a:xfrm>
            <a:off x="2146300" y="7655539"/>
            <a:ext cx="13296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12700" marR="5080" rtl="0" algn="ctr">
              <a:lnSpc>
                <a:spcPct val="100699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Non  openEHR  systems</a:t>
            </a:r>
          </a:p>
        </p:txBody>
      </p:sp>
      <p:sp>
        <p:nvSpPr>
          <p:cNvPr id="1325" name="Shape 1325"/>
          <p:cNvSpPr/>
          <p:nvPr/>
        </p:nvSpPr>
        <p:spPr>
          <a:xfrm>
            <a:off x="1485519" y="6401575"/>
            <a:ext cx="4982700" cy="100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26" name="Shape 1326"/>
          <p:cNvSpPr/>
          <p:nvPr/>
        </p:nvSpPr>
        <p:spPr>
          <a:xfrm>
            <a:off x="1523619" y="6452387"/>
            <a:ext cx="4881300" cy="90029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27" name="Shape 1327"/>
          <p:cNvSpPr/>
          <p:nvPr/>
        </p:nvSpPr>
        <p:spPr>
          <a:xfrm>
            <a:off x="1523619" y="6452387"/>
            <a:ext cx="4881300" cy="900299"/>
          </a:xfrm>
          <a:custGeom>
            <a:pathLst>
              <a:path extrusionOk="0" h="120000" w="120000">
                <a:moveTo>
                  <a:pt x="113876" y="0"/>
                </a:moveTo>
                <a:lnTo>
                  <a:pt x="6123" y="0"/>
                </a:lnTo>
                <a:lnTo>
                  <a:pt x="5022" y="534"/>
                </a:lnTo>
                <a:lnTo>
                  <a:pt x="3986" y="2076"/>
                </a:lnTo>
                <a:lnTo>
                  <a:pt x="3032" y="4531"/>
                </a:lnTo>
                <a:lnTo>
                  <a:pt x="2178" y="7806"/>
                </a:lnTo>
                <a:lnTo>
                  <a:pt x="1440" y="11807"/>
                </a:lnTo>
                <a:lnTo>
                  <a:pt x="836" y="16439"/>
                </a:lnTo>
                <a:lnTo>
                  <a:pt x="383" y="21610"/>
                </a:lnTo>
                <a:lnTo>
                  <a:pt x="98" y="27226"/>
                </a:lnTo>
                <a:lnTo>
                  <a:pt x="0" y="33193"/>
                </a:lnTo>
                <a:lnTo>
                  <a:pt x="0" y="86806"/>
                </a:lnTo>
                <a:lnTo>
                  <a:pt x="98" y="92773"/>
                </a:lnTo>
                <a:lnTo>
                  <a:pt x="383" y="98389"/>
                </a:lnTo>
                <a:lnTo>
                  <a:pt x="836" y="103560"/>
                </a:lnTo>
                <a:lnTo>
                  <a:pt x="1440" y="108192"/>
                </a:lnTo>
                <a:lnTo>
                  <a:pt x="2178" y="112193"/>
                </a:lnTo>
                <a:lnTo>
                  <a:pt x="3032" y="115468"/>
                </a:lnTo>
                <a:lnTo>
                  <a:pt x="3986" y="117923"/>
                </a:lnTo>
                <a:lnTo>
                  <a:pt x="5022" y="119465"/>
                </a:lnTo>
                <a:lnTo>
                  <a:pt x="6123" y="120000"/>
                </a:lnTo>
                <a:lnTo>
                  <a:pt x="113876" y="120000"/>
                </a:lnTo>
                <a:lnTo>
                  <a:pt x="114976" y="119465"/>
                </a:lnTo>
                <a:lnTo>
                  <a:pt x="116012" y="117923"/>
                </a:lnTo>
                <a:lnTo>
                  <a:pt x="116966" y="115468"/>
                </a:lnTo>
                <a:lnTo>
                  <a:pt x="117821" y="112193"/>
                </a:lnTo>
                <a:lnTo>
                  <a:pt x="118559" y="108192"/>
                </a:lnTo>
                <a:lnTo>
                  <a:pt x="119163" y="103560"/>
                </a:lnTo>
                <a:lnTo>
                  <a:pt x="119616" y="98389"/>
                </a:lnTo>
                <a:lnTo>
                  <a:pt x="119901" y="92773"/>
                </a:lnTo>
                <a:lnTo>
                  <a:pt x="119999" y="86806"/>
                </a:lnTo>
                <a:lnTo>
                  <a:pt x="119999" y="33193"/>
                </a:lnTo>
                <a:lnTo>
                  <a:pt x="119901" y="27226"/>
                </a:lnTo>
                <a:lnTo>
                  <a:pt x="119616" y="21610"/>
                </a:lnTo>
                <a:lnTo>
                  <a:pt x="119163" y="16439"/>
                </a:lnTo>
                <a:lnTo>
                  <a:pt x="118559" y="11807"/>
                </a:lnTo>
                <a:lnTo>
                  <a:pt x="117821" y="7806"/>
                </a:lnTo>
                <a:lnTo>
                  <a:pt x="116966" y="4531"/>
                </a:lnTo>
                <a:lnTo>
                  <a:pt x="116012" y="2076"/>
                </a:lnTo>
                <a:lnTo>
                  <a:pt x="114976" y="534"/>
                </a:lnTo>
                <a:lnTo>
                  <a:pt x="113876" y="0"/>
                </a:lnTo>
                <a:close/>
              </a:path>
            </a:pathLst>
          </a:custGeom>
          <a:solidFill>
            <a:srgbClr val="6EA2FF">
              <a:alpha val="5098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28" name="Shape 1328"/>
          <p:cNvSpPr txBox="1"/>
          <p:nvPr/>
        </p:nvSpPr>
        <p:spPr>
          <a:xfrm>
            <a:off x="1917700" y="6525239"/>
            <a:ext cx="4099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762000" lvl="0" marL="774700" marR="5080" rtl="0" algn="l">
              <a:lnSpc>
                <a:spcPct val="100699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Archetype+ SNOMED Clinical  Content definitions</a:t>
            </a:r>
          </a:p>
        </p:txBody>
      </p:sp>
      <p:sp>
        <p:nvSpPr>
          <p:cNvPr id="1329" name="Shape 1329"/>
          <p:cNvSpPr/>
          <p:nvPr/>
        </p:nvSpPr>
        <p:spPr>
          <a:xfrm>
            <a:off x="9524377" y="5173332"/>
            <a:ext cx="123900" cy="4110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0" name="Shape 1330"/>
          <p:cNvSpPr/>
          <p:nvPr/>
        </p:nvSpPr>
        <p:spPr>
          <a:xfrm>
            <a:off x="8706370" y="7472642"/>
            <a:ext cx="0" cy="30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863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1" name="Shape 1331"/>
          <p:cNvSpPr/>
          <p:nvPr/>
        </p:nvSpPr>
        <p:spPr>
          <a:xfrm>
            <a:off x="8645410" y="7363421"/>
            <a:ext cx="121800" cy="1218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0" y="119999"/>
                </a:lnTo>
                <a:lnTo>
                  <a:pt x="120000" y="119999"/>
                </a:lnTo>
                <a:lnTo>
                  <a:pt x="60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2" name="Shape 1332"/>
          <p:cNvSpPr/>
          <p:nvPr/>
        </p:nvSpPr>
        <p:spPr>
          <a:xfrm>
            <a:off x="10472902" y="7472642"/>
            <a:ext cx="0" cy="30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863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3" name="Shape 1333"/>
          <p:cNvSpPr/>
          <p:nvPr/>
        </p:nvSpPr>
        <p:spPr>
          <a:xfrm>
            <a:off x="10411942" y="7363421"/>
            <a:ext cx="121800" cy="1218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0" y="119999"/>
                </a:lnTo>
                <a:lnTo>
                  <a:pt x="120000" y="119999"/>
                </a:lnTo>
                <a:lnTo>
                  <a:pt x="60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4" name="Shape 1334"/>
          <p:cNvSpPr/>
          <p:nvPr/>
        </p:nvSpPr>
        <p:spPr>
          <a:xfrm>
            <a:off x="6858460" y="6807060"/>
            <a:ext cx="593100" cy="105300"/>
          </a:xfrm>
          <a:custGeom>
            <a:pathLst>
              <a:path extrusionOk="0" h="120000" w="120000">
                <a:moveTo>
                  <a:pt x="0" y="59756"/>
                </a:moveTo>
                <a:lnTo>
                  <a:pt x="119940" y="59756"/>
                </a:lnTo>
              </a:path>
            </a:pathLst>
          </a:custGeom>
          <a:noFill/>
          <a:ln cap="flat" cmpd="sng" w="1049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5" name="Shape 1335"/>
          <p:cNvSpPr/>
          <p:nvPr/>
        </p:nvSpPr>
        <p:spPr>
          <a:xfrm>
            <a:off x="6518312" y="6708102"/>
            <a:ext cx="424799" cy="390600"/>
          </a:xfrm>
          <a:custGeom>
            <a:pathLst>
              <a:path extrusionOk="0" h="120000" w="120000">
                <a:moveTo>
                  <a:pt x="100455" y="0"/>
                </a:moveTo>
                <a:lnTo>
                  <a:pt x="0" y="81178"/>
                </a:lnTo>
                <a:lnTo>
                  <a:pt x="119974" y="119890"/>
                </a:lnTo>
                <a:lnTo>
                  <a:pt x="10045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6" name="Shape 1336"/>
          <p:cNvSpPr/>
          <p:nvPr/>
        </p:nvSpPr>
        <p:spPr>
          <a:xfrm>
            <a:off x="3964241" y="6346137"/>
            <a:ext cx="0" cy="1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765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7" name="Shape 1337"/>
          <p:cNvSpPr/>
          <p:nvPr/>
        </p:nvSpPr>
        <p:spPr>
          <a:xfrm>
            <a:off x="3903280" y="6236919"/>
            <a:ext cx="121800" cy="121800"/>
          </a:xfrm>
          <a:custGeom>
            <a:pathLst>
              <a:path extrusionOk="0" h="120000" w="120000">
                <a:moveTo>
                  <a:pt x="59999" y="0"/>
                </a:moveTo>
                <a:lnTo>
                  <a:pt x="0" y="120000"/>
                </a:lnTo>
                <a:lnTo>
                  <a:pt x="119999" y="120000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8" name="Shape 1338"/>
          <p:cNvSpPr/>
          <p:nvPr/>
        </p:nvSpPr>
        <p:spPr>
          <a:xfrm>
            <a:off x="7937500" y="1422400"/>
            <a:ext cx="1320900" cy="14478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9" name="Shape 1339"/>
          <p:cNvSpPr/>
          <p:nvPr/>
        </p:nvSpPr>
        <p:spPr>
          <a:xfrm>
            <a:off x="6568896" y="2622905"/>
            <a:ext cx="867000" cy="67379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0" name="Shape 1340"/>
          <p:cNvSpPr/>
          <p:nvPr/>
        </p:nvSpPr>
        <p:spPr>
          <a:xfrm>
            <a:off x="3403600" y="2247900"/>
            <a:ext cx="3048000" cy="6984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1" name="Shape 1341"/>
          <p:cNvSpPr/>
          <p:nvPr/>
        </p:nvSpPr>
        <p:spPr>
          <a:xfrm>
            <a:off x="4848135" y="3676632"/>
            <a:ext cx="1534200" cy="82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2" name="Shape 1342"/>
          <p:cNvSpPr/>
          <p:nvPr/>
        </p:nvSpPr>
        <p:spPr>
          <a:xfrm>
            <a:off x="5105400" y="3797300"/>
            <a:ext cx="1028700" cy="317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3" name="Shape 1343"/>
          <p:cNvSpPr/>
          <p:nvPr/>
        </p:nvSpPr>
        <p:spPr>
          <a:xfrm>
            <a:off x="4978400" y="4660900"/>
            <a:ext cx="939900" cy="3810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4" name="Shape 1344"/>
          <p:cNvSpPr/>
          <p:nvPr/>
        </p:nvSpPr>
        <p:spPr>
          <a:xfrm>
            <a:off x="4432300" y="7594600"/>
            <a:ext cx="1003200" cy="330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5" name="Shape 1345"/>
          <p:cNvSpPr/>
          <p:nvPr/>
        </p:nvSpPr>
        <p:spPr>
          <a:xfrm>
            <a:off x="11125200" y="3175000"/>
            <a:ext cx="1206600" cy="7239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6" name="Shape 1346"/>
          <p:cNvSpPr/>
          <p:nvPr/>
        </p:nvSpPr>
        <p:spPr>
          <a:xfrm>
            <a:off x="7993671" y="2913048"/>
            <a:ext cx="462300" cy="31362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7" name="Shape 1347"/>
          <p:cNvSpPr/>
          <p:nvPr/>
        </p:nvSpPr>
        <p:spPr>
          <a:xfrm>
            <a:off x="800100" y="723900"/>
            <a:ext cx="4038600" cy="9018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8" name="Shape 1348"/>
          <p:cNvSpPr/>
          <p:nvPr/>
        </p:nvSpPr>
        <p:spPr>
          <a:xfrm>
            <a:off x="10947400" y="431800"/>
            <a:ext cx="1574700" cy="24384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9" name="Shape 1349"/>
          <p:cNvSpPr/>
          <p:nvPr/>
        </p:nvSpPr>
        <p:spPr>
          <a:xfrm>
            <a:off x="5130800" y="330200"/>
            <a:ext cx="2514600" cy="16638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50" name="Shape 1350"/>
          <p:cNvSpPr/>
          <p:nvPr/>
        </p:nvSpPr>
        <p:spPr>
          <a:xfrm>
            <a:off x="1028700" y="2286000"/>
            <a:ext cx="2260500" cy="6222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30226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‘feral’ systems</a:t>
            </a:r>
          </a:p>
        </p:txBody>
      </p:sp>
      <p:sp>
        <p:nvSpPr>
          <p:cNvPr id="1356" name="Shape 1356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57" name="Shape 1357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58" name="Shape 1358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59" name="Shape 1359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60" name="Shape 1360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61" name="Shape 1361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62" name="Shape 1362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63" name="Shape 1363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64" name="Shape 1364"/>
          <p:cNvSpPr/>
          <p:nvPr/>
        </p:nvSpPr>
        <p:spPr>
          <a:xfrm>
            <a:off x="79680" y="2690011"/>
            <a:ext cx="7626000" cy="5448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65" name="Shape 1365"/>
          <p:cNvSpPr/>
          <p:nvPr/>
        </p:nvSpPr>
        <p:spPr>
          <a:xfrm>
            <a:off x="330200" y="2819400"/>
            <a:ext cx="7124700" cy="4940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66" name="Shape 1366"/>
          <p:cNvSpPr/>
          <p:nvPr/>
        </p:nvSpPr>
        <p:spPr>
          <a:xfrm>
            <a:off x="7823200" y="2133600"/>
            <a:ext cx="3505200" cy="3721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67" name="Shape 1367"/>
          <p:cNvSpPr/>
          <p:nvPr/>
        </p:nvSpPr>
        <p:spPr>
          <a:xfrm>
            <a:off x="952500" y="4483100"/>
            <a:ext cx="1016100" cy="1041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68" name="Shape 1368"/>
          <p:cNvSpPr/>
          <p:nvPr/>
        </p:nvSpPr>
        <p:spPr>
          <a:xfrm>
            <a:off x="8205735" y="5670487"/>
            <a:ext cx="4799100" cy="34751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69" name="Shape 1369"/>
          <p:cNvSpPr/>
          <p:nvPr/>
        </p:nvSpPr>
        <p:spPr>
          <a:xfrm>
            <a:off x="8458200" y="5791200"/>
            <a:ext cx="4368900" cy="29718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 1374"/>
          <p:cNvSpPr/>
          <p:nvPr/>
        </p:nvSpPr>
        <p:spPr>
          <a:xfrm>
            <a:off x="0" y="8702115"/>
            <a:ext cx="13004700" cy="105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75" name="Shape 1375"/>
          <p:cNvSpPr/>
          <p:nvPr/>
        </p:nvSpPr>
        <p:spPr>
          <a:xfrm>
            <a:off x="0" y="8722254"/>
            <a:ext cx="12992100" cy="1008300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0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76" name="Shape 1376"/>
          <p:cNvSpPr/>
          <p:nvPr/>
        </p:nvSpPr>
        <p:spPr>
          <a:xfrm>
            <a:off x="10427246" y="8659992"/>
            <a:ext cx="2577600" cy="1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77" name="Shape 1377"/>
          <p:cNvSpPr/>
          <p:nvPr/>
        </p:nvSpPr>
        <p:spPr>
          <a:xfrm>
            <a:off x="10642600" y="8877300"/>
            <a:ext cx="2082900" cy="698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78" name="Shape 1378"/>
          <p:cNvSpPr/>
          <p:nvPr/>
        </p:nvSpPr>
        <p:spPr>
          <a:xfrm>
            <a:off x="152994" y="8877300"/>
            <a:ext cx="2399700" cy="698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79" name="Shape 1379"/>
          <p:cNvSpPr/>
          <p:nvPr/>
        </p:nvSpPr>
        <p:spPr>
          <a:xfrm>
            <a:off x="3251200" y="9019167"/>
            <a:ext cx="2292300" cy="414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80" name="Shape 1380"/>
          <p:cNvSpPr/>
          <p:nvPr/>
        </p:nvSpPr>
        <p:spPr>
          <a:xfrm>
            <a:off x="8064500" y="8856338"/>
            <a:ext cx="1917600" cy="73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81" name="Shape 1381"/>
          <p:cNvSpPr/>
          <p:nvPr/>
        </p:nvSpPr>
        <p:spPr>
          <a:xfrm>
            <a:off x="5829300" y="8763000"/>
            <a:ext cx="2003700" cy="927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82" name="Shape 1382"/>
          <p:cNvSpPr txBox="1"/>
          <p:nvPr>
            <p:ph type="title"/>
          </p:nvPr>
        </p:nvSpPr>
        <p:spPr>
          <a:xfrm>
            <a:off x="254000" y="292100"/>
            <a:ext cx="124968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openEHR CDR summary</a:t>
            </a:r>
          </a:p>
        </p:txBody>
      </p:sp>
      <p:sp>
        <p:nvSpPr>
          <p:cNvPr id="1383" name="Shape 1383"/>
          <p:cNvSpPr/>
          <p:nvPr/>
        </p:nvSpPr>
        <p:spPr>
          <a:xfrm>
            <a:off x="292100" y="2366377"/>
            <a:ext cx="193500" cy="1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84" name="Shape 1384"/>
          <p:cNvSpPr/>
          <p:nvPr/>
        </p:nvSpPr>
        <p:spPr>
          <a:xfrm>
            <a:off x="292100" y="3694289"/>
            <a:ext cx="193500" cy="19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85" name="Shape 1385"/>
          <p:cNvSpPr/>
          <p:nvPr/>
        </p:nvSpPr>
        <p:spPr>
          <a:xfrm>
            <a:off x="736600" y="6034721"/>
            <a:ext cx="171900" cy="171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86" name="Shape 1386"/>
          <p:cNvSpPr/>
          <p:nvPr/>
        </p:nvSpPr>
        <p:spPr>
          <a:xfrm>
            <a:off x="736600" y="7235634"/>
            <a:ext cx="171900" cy="171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87" name="Shape 1387"/>
          <p:cNvSpPr txBox="1"/>
          <p:nvPr/>
        </p:nvSpPr>
        <p:spPr>
          <a:xfrm>
            <a:off x="698500" y="2142439"/>
            <a:ext cx="6209700" cy="5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249553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350">
                <a:latin typeface="Arial"/>
                <a:ea typeface="Arial"/>
                <a:cs typeface="Arial"/>
                <a:sym typeface="Arial"/>
              </a:rPr>
              <a:t>Designed for storing and  querying rich clinical dataset</a:t>
            </a:r>
          </a:p>
          <a:p>
            <a:pPr indent="0" lvl="0" marL="12700" marR="249553" rtl="0" algn="l">
              <a:lnSpc>
                <a:spcPct val="102000"/>
              </a:lnSpc>
              <a:spcBef>
                <a:spcPts val="2300"/>
              </a:spcBef>
              <a:spcAft>
                <a:spcPts val="0"/>
              </a:spcAft>
              <a:buSzPct val="25000"/>
              <a:buNone/>
            </a:pPr>
            <a:r>
              <a:rPr lang="en-US" sz="3350">
                <a:latin typeface="Arial"/>
                <a:ea typeface="Arial"/>
                <a:cs typeface="Arial"/>
                <a:sym typeface="Arial"/>
              </a:rPr>
              <a:t>New content is defined directly  by clinicians and can be  immediately uploaded into the  clinical data repository</a:t>
            </a:r>
          </a:p>
          <a:p>
            <a:pPr indent="0" lvl="0" marL="457200" marR="266700" rtl="0" algn="l">
              <a:lnSpc>
                <a:spcPct val="100000"/>
              </a:lnSpc>
              <a:spcBef>
                <a:spcPts val="223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Vendor-neutral data models  Technology-neutral data models</a:t>
            </a:r>
          </a:p>
          <a:p>
            <a:pPr indent="0" lvl="0" marL="457200" marR="5080" rtl="0" algn="l">
              <a:lnSpc>
                <a:spcPct val="100000"/>
              </a:lnSpc>
              <a:spcBef>
                <a:spcPts val="2300"/>
              </a:spcBef>
              <a:buSzPct val="25000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Vendor-neutral data querying  Technology-neutral data querying</a:t>
            </a:r>
          </a:p>
        </p:txBody>
      </p:sp>
      <p:sp>
        <p:nvSpPr>
          <p:cNvPr id="1388" name="Shape 1388"/>
          <p:cNvSpPr/>
          <p:nvPr/>
        </p:nvSpPr>
        <p:spPr>
          <a:xfrm>
            <a:off x="7149197" y="2597758"/>
            <a:ext cx="5735400" cy="3362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89" name="Shape 1389"/>
          <p:cNvSpPr/>
          <p:nvPr/>
        </p:nvSpPr>
        <p:spPr>
          <a:xfrm>
            <a:off x="7404100" y="2730500"/>
            <a:ext cx="5232300" cy="2844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90" name="Shape 1390"/>
          <p:cNvSpPr/>
          <p:nvPr/>
        </p:nvSpPr>
        <p:spPr>
          <a:xfrm>
            <a:off x="7533449" y="4212296"/>
            <a:ext cx="4966800" cy="35388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91" name="Shape 1391"/>
          <p:cNvSpPr/>
          <p:nvPr/>
        </p:nvSpPr>
        <p:spPr>
          <a:xfrm>
            <a:off x="7785100" y="4343400"/>
            <a:ext cx="4457700" cy="3022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92" name="Shape 1392"/>
          <p:cNvSpPr/>
          <p:nvPr/>
        </p:nvSpPr>
        <p:spPr>
          <a:xfrm>
            <a:off x="8915400" y="7747000"/>
            <a:ext cx="3162300" cy="6096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1" name="Shape 181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2" name="Shape 182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3" name="Shape 183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4" name="Shape 184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5" name="Shape 185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6" name="Shape 186"/>
          <p:cNvSpPr/>
          <p:nvPr/>
        </p:nvSpPr>
        <p:spPr>
          <a:xfrm>
            <a:off x="10579100" y="8845311"/>
            <a:ext cx="2281770" cy="755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114300" y="444500"/>
            <a:ext cx="12757784" cy="949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Healthcare is powered by information</a:t>
            </a:r>
          </a:p>
        </p:txBody>
      </p:sp>
      <p:sp>
        <p:nvSpPr>
          <p:cNvPr id="188" name="Shape 188"/>
          <p:cNvSpPr/>
          <p:nvPr/>
        </p:nvSpPr>
        <p:spPr>
          <a:xfrm>
            <a:off x="292100" y="2152713"/>
            <a:ext cx="160477" cy="1604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9" name="Shape 189"/>
          <p:cNvSpPr/>
          <p:nvPr/>
        </p:nvSpPr>
        <p:spPr>
          <a:xfrm>
            <a:off x="736600" y="2800183"/>
            <a:ext cx="142645" cy="1426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0" name="Shape 190"/>
          <p:cNvSpPr/>
          <p:nvPr/>
        </p:nvSpPr>
        <p:spPr>
          <a:xfrm>
            <a:off x="736600" y="3418928"/>
            <a:ext cx="142645" cy="1426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1" name="Shape 191"/>
          <p:cNvSpPr/>
          <p:nvPr/>
        </p:nvSpPr>
        <p:spPr>
          <a:xfrm>
            <a:off x="736600" y="4037671"/>
            <a:ext cx="142645" cy="1426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2" name="Shape 192"/>
          <p:cNvSpPr/>
          <p:nvPr/>
        </p:nvSpPr>
        <p:spPr>
          <a:xfrm>
            <a:off x="292100" y="4678489"/>
            <a:ext cx="160477" cy="1604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3" name="Shape 193"/>
          <p:cNvSpPr/>
          <p:nvPr/>
        </p:nvSpPr>
        <p:spPr>
          <a:xfrm>
            <a:off x="736600" y="5325960"/>
            <a:ext cx="142645" cy="1426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4" name="Shape 194"/>
          <p:cNvSpPr/>
          <p:nvPr/>
        </p:nvSpPr>
        <p:spPr>
          <a:xfrm>
            <a:off x="292100" y="5966776"/>
            <a:ext cx="160477" cy="1604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5" name="Shape 195"/>
          <p:cNvSpPr/>
          <p:nvPr/>
        </p:nvSpPr>
        <p:spPr>
          <a:xfrm>
            <a:off x="292100" y="6636321"/>
            <a:ext cx="160477" cy="1604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6" name="Shape 196"/>
          <p:cNvSpPr/>
          <p:nvPr/>
        </p:nvSpPr>
        <p:spPr>
          <a:xfrm>
            <a:off x="736600" y="7283792"/>
            <a:ext cx="142645" cy="1426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7" name="Shape 197"/>
          <p:cNvSpPr/>
          <p:nvPr/>
        </p:nvSpPr>
        <p:spPr>
          <a:xfrm>
            <a:off x="736600" y="7902536"/>
            <a:ext cx="142645" cy="1426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8" name="Shape 198"/>
          <p:cNvSpPr txBox="1"/>
          <p:nvPr/>
        </p:nvSpPr>
        <p:spPr>
          <a:xfrm>
            <a:off x="622300" y="1711186"/>
            <a:ext cx="5456555" cy="6439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257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To facilitate immediate care</a:t>
            </a:r>
          </a:p>
          <a:p>
            <a:pPr indent="0" lvl="0" marL="457200" marR="715645" rtl="0" algn="l">
              <a:lnSpc>
                <a:spcPct val="161700"/>
              </a:lnSpc>
              <a:spcBef>
                <a:spcPts val="85"/>
              </a:spcBef>
              <a:spcAft>
                <a:spcPts val="0"/>
              </a:spcAft>
              <a:buSzPct val="25000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Aide-memoire for clinician  Automate business processes  Trigger decision support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To facilitate review of care quality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1940"/>
              </a:spcBef>
              <a:spcAft>
                <a:spcPts val="0"/>
              </a:spcAft>
              <a:buSzPct val="25000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Quality registers / audit</a:t>
            </a:r>
          </a:p>
          <a:p>
            <a:pPr indent="0" lvl="0" marL="12700" marR="5080" rtl="0" algn="l">
              <a:lnSpc>
                <a:spcPct val="154800"/>
              </a:lnSpc>
              <a:spcBef>
                <a:spcPts val="55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To inform healthcare management  To inform research</a:t>
            </a:r>
          </a:p>
          <a:p>
            <a:pPr indent="0" lvl="0" marL="457200" marR="2225675" rtl="0" algn="l">
              <a:lnSpc>
                <a:spcPct val="163300"/>
              </a:lnSpc>
              <a:spcBef>
                <a:spcPts val="40"/>
              </a:spcBef>
              <a:buSzPct val="25000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‘Big data’, analytics  Clinical trials</a:t>
            </a:r>
          </a:p>
        </p:txBody>
      </p:sp>
      <p:sp>
        <p:nvSpPr>
          <p:cNvPr id="199" name="Shape 199"/>
          <p:cNvSpPr/>
          <p:nvPr/>
        </p:nvSpPr>
        <p:spPr>
          <a:xfrm>
            <a:off x="6858000" y="1854200"/>
            <a:ext cx="5374219" cy="691243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05" name="Shape 205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06" name="Shape 206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07" name="Shape 207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08" name="Shape 208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09" name="Shape 209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0" name="Shape 210"/>
          <p:cNvSpPr/>
          <p:nvPr/>
        </p:nvSpPr>
        <p:spPr>
          <a:xfrm>
            <a:off x="10579100" y="8845311"/>
            <a:ext cx="2281770" cy="755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165100" y="412750"/>
            <a:ext cx="12649200" cy="1021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6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health information so hard?</a:t>
            </a:r>
          </a:p>
        </p:txBody>
      </p:sp>
      <p:sp>
        <p:nvSpPr>
          <p:cNvPr id="212" name="Shape 212"/>
          <p:cNvSpPr/>
          <p:nvPr/>
        </p:nvSpPr>
        <p:spPr>
          <a:xfrm>
            <a:off x="292100" y="2412225"/>
            <a:ext cx="172820" cy="1728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3" name="Shape 213"/>
          <p:cNvSpPr/>
          <p:nvPr/>
        </p:nvSpPr>
        <p:spPr>
          <a:xfrm>
            <a:off x="736600" y="3105593"/>
            <a:ext cx="153618" cy="1536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4" name="Shape 214"/>
          <p:cNvSpPr/>
          <p:nvPr/>
        </p:nvSpPr>
        <p:spPr>
          <a:xfrm>
            <a:off x="736600" y="3768026"/>
            <a:ext cx="153618" cy="1536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5" name="Shape 215"/>
          <p:cNvSpPr/>
          <p:nvPr/>
        </p:nvSpPr>
        <p:spPr>
          <a:xfrm>
            <a:off x="292100" y="4450321"/>
            <a:ext cx="172820" cy="1728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6" name="Shape 216"/>
          <p:cNvSpPr/>
          <p:nvPr/>
        </p:nvSpPr>
        <p:spPr>
          <a:xfrm>
            <a:off x="736600" y="5600889"/>
            <a:ext cx="153618" cy="1536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7" name="Shape 217"/>
          <p:cNvSpPr/>
          <p:nvPr/>
        </p:nvSpPr>
        <p:spPr>
          <a:xfrm>
            <a:off x="736600" y="6263321"/>
            <a:ext cx="153618" cy="1536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8" name="Shape 218"/>
          <p:cNvSpPr/>
          <p:nvPr/>
        </p:nvSpPr>
        <p:spPr>
          <a:xfrm>
            <a:off x="292100" y="6945617"/>
            <a:ext cx="172820" cy="1728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9" name="Shape 219"/>
          <p:cNvSpPr/>
          <p:nvPr/>
        </p:nvSpPr>
        <p:spPr>
          <a:xfrm>
            <a:off x="736600" y="7638985"/>
            <a:ext cx="153618" cy="1536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20" name="Shape 220"/>
          <p:cNvSpPr txBox="1"/>
          <p:nvPr/>
        </p:nvSpPr>
        <p:spPr>
          <a:xfrm>
            <a:off x="647700" y="1948178"/>
            <a:ext cx="6278879" cy="5953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444500" lvl="0" marL="457200" marR="53848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Very different kinds of information  </a:t>
            </a:r>
            <a:r>
              <a:rPr lang="en-US" sz="2650">
                <a:latin typeface="Arial"/>
                <a:ea typeface="Arial"/>
                <a:cs typeface="Arial"/>
                <a:sym typeface="Arial"/>
              </a:rPr>
              <a:t>Biological concepts  Documentation of care</a:t>
            </a:r>
          </a:p>
          <a:p>
            <a:pPr indent="0" lvl="0" marL="12700" marR="1720214" rtl="0" algn="l">
              <a:lnSpc>
                <a:spcPct val="100000"/>
              </a:lnSpc>
              <a:spcBef>
                <a:spcPts val="197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Compressed, summarised  information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2050"/>
              </a:spcBef>
              <a:spcAft>
                <a:spcPts val="0"/>
              </a:spcAft>
              <a:buSzPct val="25000"/>
              <a:buNone/>
            </a:pPr>
            <a:r>
              <a:rPr lang="en-US" sz="2650">
                <a:latin typeface="Arial"/>
                <a:ea typeface="Arial"/>
                <a:cs typeface="Arial"/>
                <a:sym typeface="Arial"/>
              </a:rPr>
              <a:t>Reporting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SzPct val="25000"/>
              <a:buNone/>
            </a:pPr>
            <a:r>
              <a:rPr lang="en-US" sz="2650">
                <a:latin typeface="Arial"/>
                <a:ea typeface="Arial"/>
                <a:cs typeface="Arial"/>
                <a:sym typeface="Arial"/>
              </a:rPr>
              <a:t>Making sense of complex care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207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Large number of complex datatypes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2050"/>
              </a:spcBef>
              <a:buSzPct val="25000"/>
              <a:buNone/>
            </a:pPr>
            <a:r>
              <a:rPr lang="en-US" sz="2650">
                <a:latin typeface="Arial"/>
                <a:ea typeface="Arial"/>
                <a:cs typeface="Arial"/>
                <a:sym typeface="Arial"/>
              </a:rPr>
              <a:t>not just string, numeric, url, date</a:t>
            </a:r>
          </a:p>
        </p:txBody>
      </p:sp>
      <p:sp>
        <p:nvSpPr>
          <p:cNvPr id="221" name="Shape 221"/>
          <p:cNvSpPr/>
          <p:nvPr/>
        </p:nvSpPr>
        <p:spPr>
          <a:xfrm>
            <a:off x="8250604" y="2032000"/>
            <a:ext cx="4665294" cy="620604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27" name="Shape 227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28" name="Shape 228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29" name="Shape 229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0" name="Shape 230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1" name="Shape 231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2" name="Shape 232"/>
          <p:cNvSpPr/>
          <p:nvPr/>
        </p:nvSpPr>
        <p:spPr>
          <a:xfrm>
            <a:off x="10579100" y="8845311"/>
            <a:ext cx="2281770" cy="755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539" lvl="0" marL="227584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information</a:t>
            </a:r>
          </a:p>
        </p:txBody>
      </p:sp>
      <p:sp>
        <p:nvSpPr>
          <p:cNvPr id="234" name="Shape 234"/>
          <p:cNvSpPr/>
          <p:nvPr/>
        </p:nvSpPr>
        <p:spPr>
          <a:xfrm>
            <a:off x="292100" y="2167419"/>
            <a:ext cx="182879" cy="18287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5" name="Shape 235"/>
          <p:cNvSpPr/>
          <p:nvPr/>
        </p:nvSpPr>
        <p:spPr>
          <a:xfrm>
            <a:off x="736600" y="2910686"/>
            <a:ext cx="131443" cy="1314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6" name="Shape 236"/>
          <p:cNvSpPr/>
          <p:nvPr/>
        </p:nvSpPr>
        <p:spPr>
          <a:xfrm>
            <a:off x="736600" y="3571087"/>
            <a:ext cx="131443" cy="1314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7" name="Shape 237"/>
          <p:cNvSpPr/>
          <p:nvPr/>
        </p:nvSpPr>
        <p:spPr>
          <a:xfrm>
            <a:off x="736600" y="4231487"/>
            <a:ext cx="131443" cy="1314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8" name="Shape 238"/>
          <p:cNvSpPr/>
          <p:nvPr/>
        </p:nvSpPr>
        <p:spPr>
          <a:xfrm>
            <a:off x="736600" y="4891887"/>
            <a:ext cx="131443" cy="1314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9" name="Shape 239"/>
          <p:cNvSpPr/>
          <p:nvPr/>
        </p:nvSpPr>
        <p:spPr>
          <a:xfrm>
            <a:off x="292100" y="5596419"/>
            <a:ext cx="182879" cy="18287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0" name="Shape 240"/>
          <p:cNvSpPr/>
          <p:nvPr/>
        </p:nvSpPr>
        <p:spPr>
          <a:xfrm>
            <a:off x="736600" y="6339687"/>
            <a:ext cx="131443" cy="1314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1" name="Shape 241"/>
          <p:cNvSpPr/>
          <p:nvPr/>
        </p:nvSpPr>
        <p:spPr>
          <a:xfrm>
            <a:off x="736600" y="7355686"/>
            <a:ext cx="131443" cy="13144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2" name="Shape 242"/>
          <p:cNvSpPr txBox="1"/>
          <p:nvPr/>
        </p:nvSpPr>
        <p:spPr>
          <a:xfrm>
            <a:off x="723900" y="1968500"/>
            <a:ext cx="7018019" cy="5617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Biological ‘real world’ concepts</a:t>
            </a:r>
          </a:p>
          <a:p>
            <a:pPr indent="0" lvl="0" marL="457200" marR="3197860" rtl="0" algn="l">
              <a:lnSpc>
                <a:spcPct val="188400"/>
              </a:lnSpc>
              <a:spcBef>
                <a:spcPts val="2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Symptoms, examinations  Lab tests, imaging results  Illnesses, procedures  Medications, devices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Documentation of care</a:t>
            </a:r>
          </a:p>
          <a:p>
            <a:pPr indent="0" lvl="0" marL="457200" marR="15240" rtl="0" algn="l">
              <a:lnSpc>
                <a:spcPct val="101400"/>
              </a:lnSpc>
              <a:spcBef>
                <a:spcPts val="242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Point of care (Diagnosis name, date of onset, date  diagnosed, grade/stage)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Medico-legal context (who, when, why, what, how)</a:t>
            </a:r>
          </a:p>
        </p:txBody>
      </p:sp>
      <p:sp>
        <p:nvSpPr>
          <p:cNvPr id="243" name="Shape 243"/>
          <p:cNvSpPr/>
          <p:nvPr/>
        </p:nvSpPr>
        <p:spPr>
          <a:xfrm>
            <a:off x="7606182" y="1781100"/>
            <a:ext cx="1860460" cy="18604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4" name="Shape 244"/>
          <p:cNvSpPr/>
          <p:nvPr/>
        </p:nvSpPr>
        <p:spPr>
          <a:xfrm>
            <a:off x="7940371" y="1988298"/>
            <a:ext cx="1192085" cy="119208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5" name="Shape 245"/>
          <p:cNvSpPr/>
          <p:nvPr/>
        </p:nvSpPr>
        <p:spPr>
          <a:xfrm>
            <a:off x="7719693" y="2413109"/>
            <a:ext cx="1929422" cy="184737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6" name="Shape 246"/>
          <p:cNvSpPr/>
          <p:nvPr/>
        </p:nvSpPr>
        <p:spPr>
          <a:xfrm>
            <a:off x="8059457" y="2625867"/>
            <a:ext cx="1249906" cy="11678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7" name="Shape 247"/>
          <p:cNvSpPr/>
          <p:nvPr/>
        </p:nvSpPr>
        <p:spPr>
          <a:xfrm>
            <a:off x="6731042" y="3072992"/>
            <a:ext cx="1973613" cy="181151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8" name="Shape 248"/>
          <p:cNvSpPr/>
          <p:nvPr/>
        </p:nvSpPr>
        <p:spPr>
          <a:xfrm>
            <a:off x="7059438" y="3274391"/>
            <a:ext cx="1316817" cy="115471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9" name="Shape 249"/>
          <p:cNvSpPr/>
          <p:nvPr/>
        </p:nvSpPr>
        <p:spPr>
          <a:xfrm>
            <a:off x="7805946" y="3437432"/>
            <a:ext cx="1756923" cy="166391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50" name="Shape 250"/>
          <p:cNvSpPr/>
          <p:nvPr/>
        </p:nvSpPr>
        <p:spPr>
          <a:xfrm>
            <a:off x="8130924" y="3635403"/>
            <a:ext cx="1106972" cy="101396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51" name="Shape 251"/>
          <p:cNvSpPr/>
          <p:nvPr/>
        </p:nvSpPr>
        <p:spPr>
          <a:xfrm>
            <a:off x="6767207" y="4139310"/>
            <a:ext cx="1656917" cy="155526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52" name="Shape 252"/>
          <p:cNvSpPr/>
          <p:nvPr/>
        </p:nvSpPr>
        <p:spPr>
          <a:xfrm>
            <a:off x="7102917" y="4348017"/>
            <a:ext cx="985491" cy="88384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53" name="Shape 253"/>
          <p:cNvSpPr/>
          <p:nvPr/>
        </p:nvSpPr>
        <p:spPr>
          <a:xfrm>
            <a:off x="7447025" y="4123885"/>
            <a:ext cx="1484280" cy="162532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54" name="Shape 254"/>
          <p:cNvSpPr/>
          <p:nvPr/>
        </p:nvSpPr>
        <p:spPr>
          <a:xfrm>
            <a:off x="7791500" y="4341355"/>
            <a:ext cx="795338" cy="93639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55" name="Shape 255"/>
          <p:cNvSpPr/>
          <p:nvPr/>
        </p:nvSpPr>
        <p:spPr>
          <a:xfrm>
            <a:off x="6528992" y="2261674"/>
            <a:ext cx="2008364" cy="1549594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56" name="Shape 256"/>
          <p:cNvSpPr/>
          <p:nvPr/>
        </p:nvSpPr>
        <p:spPr>
          <a:xfrm>
            <a:off x="6841857" y="2447534"/>
            <a:ext cx="1382640" cy="923866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57" name="Shape 257"/>
          <p:cNvSpPr/>
          <p:nvPr/>
        </p:nvSpPr>
        <p:spPr>
          <a:xfrm>
            <a:off x="9759874" y="4478260"/>
            <a:ext cx="3244926" cy="399942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3" name="Shape 263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4" name="Shape 264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5" name="Shape 265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6" name="Shape 266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7" name="Shape 267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8" name="Shape 268"/>
          <p:cNvSpPr/>
          <p:nvPr/>
        </p:nvSpPr>
        <p:spPr>
          <a:xfrm>
            <a:off x="10579100" y="8845311"/>
            <a:ext cx="2281770" cy="755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21336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information</a:t>
            </a:r>
          </a:p>
        </p:txBody>
      </p:sp>
      <p:sp>
        <p:nvSpPr>
          <p:cNvPr id="270" name="Shape 270"/>
          <p:cNvSpPr/>
          <p:nvPr/>
        </p:nvSpPr>
        <p:spPr>
          <a:xfrm>
            <a:off x="292100" y="3121190"/>
            <a:ext cx="205740" cy="2057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1" name="Shape 271"/>
          <p:cNvSpPr/>
          <p:nvPr/>
        </p:nvSpPr>
        <p:spPr>
          <a:xfrm>
            <a:off x="736600" y="4491519"/>
            <a:ext cx="182879" cy="18287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2" name="Shape 272"/>
          <p:cNvSpPr/>
          <p:nvPr/>
        </p:nvSpPr>
        <p:spPr>
          <a:xfrm>
            <a:off x="736600" y="5278919"/>
            <a:ext cx="182879" cy="18287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3" name="Shape 273"/>
          <p:cNvSpPr/>
          <p:nvPr/>
        </p:nvSpPr>
        <p:spPr>
          <a:xfrm>
            <a:off x="292100" y="6092989"/>
            <a:ext cx="205740" cy="2057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4" name="Shape 274"/>
          <p:cNvSpPr/>
          <p:nvPr/>
        </p:nvSpPr>
        <p:spPr>
          <a:xfrm>
            <a:off x="736600" y="6917220"/>
            <a:ext cx="182879" cy="18287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5" name="Shape 275"/>
          <p:cNvSpPr txBox="1"/>
          <p:nvPr/>
        </p:nvSpPr>
        <p:spPr>
          <a:xfrm>
            <a:off x="723900" y="2915919"/>
            <a:ext cx="6055995" cy="4315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508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Compression and processing  of health information</a:t>
            </a:r>
          </a:p>
          <a:p>
            <a:pPr indent="0" lvl="0" marL="457200" marR="3783965" rtl="0" algn="l">
              <a:lnSpc>
                <a:spcPct val="19375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Registries  Research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Handling ‘health status’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2380"/>
              </a:spcBef>
              <a:buSzPct val="25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‘Curated’ problem lists</a:t>
            </a:r>
          </a:p>
        </p:txBody>
      </p:sp>
      <p:sp>
        <p:nvSpPr>
          <p:cNvPr id="276" name="Shape 276"/>
          <p:cNvSpPr/>
          <p:nvPr/>
        </p:nvSpPr>
        <p:spPr>
          <a:xfrm>
            <a:off x="7255725" y="2060243"/>
            <a:ext cx="5749073" cy="32076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7" name="Shape 277"/>
          <p:cNvSpPr/>
          <p:nvPr/>
        </p:nvSpPr>
        <p:spPr>
          <a:xfrm>
            <a:off x="7505700" y="2184400"/>
            <a:ext cx="5257799" cy="2705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8" name="Shape 278"/>
          <p:cNvSpPr/>
          <p:nvPr/>
        </p:nvSpPr>
        <p:spPr>
          <a:xfrm>
            <a:off x="8245829" y="5459137"/>
            <a:ext cx="4111547" cy="32076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9" name="Shape 279"/>
          <p:cNvSpPr/>
          <p:nvPr/>
        </p:nvSpPr>
        <p:spPr>
          <a:xfrm>
            <a:off x="8496300" y="5588000"/>
            <a:ext cx="3606800" cy="269239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0" y="8702115"/>
            <a:ext cx="13004799" cy="1051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85" name="Shape 285"/>
          <p:cNvSpPr/>
          <p:nvPr/>
        </p:nvSpPr>
        <p:spPr>
          <a:xfrm>
            <a:off x="0" y="8722254"/>
            <a:ext cx="12992099" cy="1008379"/>
          </a:xfrm>
          <a:custGeom>
            <a:pathLst>
              <a:path extrusionOk="0" h="120000" w="120000">
                <a:moveTo>
                  <a:pt x="0" y="119968"/>
                </a:moveTo>
                <a:lnTo>
                  <a:pt x="0" y="0"/>
                </a:lnTo>
                <a:lnTo>
                  <a:pt x="119999" y="0"/>
                </a:lnTo>
                <a:lnTo>
                  <a:pt x="119999" y="119968"/>
                </a:lnTo>
                <a:lnTo>
                  <a:pt x="0" y="119968"/>
                </a:lnTo>
                <a:close/>
              </a:path>
            </a:pathLst>
          </a:custGeom>
          <a:solidFill>
            <a:srgbClr val="3A64E4">
              <a:alpha val="3921"/>
            </a:srgb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86" name="Shape 286"/>
          <p:cNvSpPr/>
          <p:nvPr/>
        </p:nvSpPr>
        <p:spPr>
          <a:xfrm>
            <a:off x="152994" y="8877300"/>
            <a:ext cx="2399703" cy="698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87" name="Shape 287"/>
          <p:cNvSpPr/>
          <p:nvPr/>
        </p:nvSpPr>
        <p:spPr>
          <a:xfrm>
            <a:off x="3251200" y="9019167"/>
            <a:ext cx="2292425" cy="41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88" name="Shape 288"/>
          <p:cNvSpPr/>
          <p:nvPr/>
        </p:nvSpPr>
        <p:spPr>
          <a:xfrm>
            <a:off x="8064500" y="8856338"/>
            <a:ext cx="1917700" cy="7399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89" name="Shape 289"/>
          <p:cNvSpPr/>
          <p:nvPr/>
        </p:nvSpPr>
        <p:spPr>
          <a:xfrm>
            <a:off x="5829300" y="8763000"/>
            <a:ext cx="2003628" cy="92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0" name="Shape 290"/>
          <p:cNvSpPr/>
          <p:nvPr/>
        </p:nvSpPr>
        <p:spPr>
          <a:xfrm>
            <a:off x="10579100" y="8845311"/>
            <a:ext cx="2281770" cy="755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1" name="Shape 291"/>
          <p:cNvSpPr/>
          <p:nvPr/>
        </p:nvSpPr>
        <p:spPr>
          <a:xfrm>
            <a:off x="10644596" y="2238965"/>
            <a:ext cx="2360203" cy="32790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2" name="Shape 292"/>
          <p:cNvSpPr txBox="1"/>
          <p:nvPr>
            <p:ph type="title"/>
          </p:nvPr>
        </p:nvSpPr>
        <p:spPr>
          <a:xfrm>
            <a:off x="228600" y="292100"/>
            <a:ext cx="12547599" cy="126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 datatypes</a:t>
            </a:r>
          </a:p>
        </p:txBody>
      </p:sp>
      <p:sp>
        <p:nvSpPr>
          <p:cNvPr id="293" name="Shape 293"/>
          <p:cNvSpPr/>
          <p:nvPr/>
        </p:nvSpPr>
        <p:spPr>
          <a:xfrm>
            <a:off x="292100" y="2236063"/>
            <a:ext cx="195452" cy="1954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4" name="Shape 294"/>
          <p:cNvSpPr/>
          <p:nvPr/>
        </p:nvSpPr>
        <p:spPr>
          <a:xfrm>
            <a:off x="292100" y="3046323"/>
            <a:ext cx="195452" cy="1954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5" name="Shape 295"/>
          <p:cNvSpPr/>
          <p:nvPr/>
        </p:nvSpPr>
        <p:spPr>
          <a:xfrm>
            <a:off x="736600" y="3828071"/>
            <a:ext cx="173735" cy="17373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6" name="Shape 296"/>
          <p:cNvSpPr/>
          <p:nvPr/>
        </p:nvSpPr>
        <p:spPr>
          <a:xfrm>
            <a:off x="736600" y="4574830"/>
            <a:ext cx="173735" cy="17373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7" name="Shape 297"/>
          <p:cNvSpPr/>
          <p:nvPr/>
        </p:nvSpPr>
        <p:spPr>
          <a:xfrm>
            <a:off x="292100" y="5350103"/>
            <a:ext cx="195452" cy="1954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8" name="Shape 298"/>
          <p:cNvSpPr/>
          <p:nvPr/>
        </p:nvSpPr>
        <p:spPr>
          <a:xfrm>
            <a:off x="292100" y="6160362"/>
            <a:ext cx="195452" cy="1954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9" name="Shape 299"/>
          <p:cNvSpPr/>
          <p:nvPr/>
        </p:nvSpPr>
        <p:spPr>
          <a:xfrm>
            <a:off x="292100" y="6970622"/>
            <a:ext cx="195452" cy="19545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00" name="Shape 300"/>
          <p:cNvSpPr/>
          <p:nvPr/>
        </p:nvSpPr>
        <p:spPr>
          <a:xfrm>
            <a:off x="292100" y="7780882"/>
            <a:ext cx="195452" cy="1954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01" name="Shape 301"/>
          <p:cNvSpPr txBox="1"/>
          <p:nvPr/>
        </p:nvSpPr>
        <p:spPr>
          <a:xfrm>
            <a:off x="698500" y="1724466"/>
            <a:ext cx="6306185" cy="6389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12700" marR="3743325" rtl="0" algn="l">
              <a:lnSpc>
                <a:spcPct val="1569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>
                <a:latin typeface="Arial"/>
                <a:ea typeface="Arial"/>
                <a:cs typeface="Arial"/>
                <a:sym typeface="Arial"/>
              </a:rPr>
              <a:t>Plain text  Coded terms</a:t>
            </a:r>
          </a:p>
          <a:p>
            <a:pPr indent="0" lvl="0" marL="457200" marR="5080" rtl="0" algn="l">
              <a:lnSpc>
                <a:spcPct val="196666"/>
              </a:lnSpc>
              <a:spcBef>
                <a:spcPts val="500"/>
              </a:spcBef>
              <a:buSzPct val="25000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external ‘ reference’ terminologies  local codes and mappings</a:t>
            </a:r>
          </a:p>
          <a:p>
            <a:pPr indent="0" lvl="0" marL="12700" marR="3123565" rtl="0" algn="l">
              <a:lnSpc>
                <a:spcPct val="188235"/>
              </a:lnSpc>
              <a:spcBef>
                <a:spcPts val="0"/>
              </a:spcBef>
              <a:buSzPct val="25000"/>
              <a:buNone/>
            </a:pPr>
            <a:r>
              <a:rPr lang="en-US" sz="3400">
                <a:latin typeface="Arial"/>
                <a:ea typeface="Arial"/>
                <a:cs typeface="Arial"/>
                <a:sym typeface="Arial"/>
              </a:rPr>
              <a:t>Dates and times  Durations  Quantities  Interpretations</a:t>
            </a:r>
          </a:p>
        </p:txBody>
      </p:sp>
      <p:sp>
        <p:nvSpPr>
          <p:cNvPr id="302" name="Shape 302"/>
          <p:cNvSpPr/>
          <p:nvPr/>
        </p:nvSpPr>
        <p:spPr>
          <a:xfrm>
            <a:off x="7221702" y="1887269"/>
            <a:ext cx="3688783" cy="25309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03" name="Shape 303"/>
          <p:cNvSpPr/>
          <p:nvPr/>
        </p:nvSpPr>
        <p:spPr>
          <a:xfrm>
            <a:off x="7511935" y="2050516"/>
            <a:ext cx="3108291" cy="19504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04" name="Shape 304"/>
          <p:cNvSpPr/>
          <p:nvPr/>
        </p:nvSpPr>
        <p:spPr>
          <a:xfrm>
            <a:off x="6995393" y="3470967"/>
            <a:ext cx="3983741" cy="343284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05" name="Shape 305"/>
          <p:cNvSpPr/>
          <p:nvPr/>
        </p:nvSpPr>
        <p:spPr>
          <a:xfrm>
            <a:off x="7283584" y="3632144"/>
            <a:ext cx="3407363" cy="28564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06" name="Shape 306"/>
          <p:cNvSpPr/>
          <p:nvPr/>
        </p:nvSpPr>
        <p:spPr>
          <a:xfrm>
            <a:off x="5746571" y="5625071"/>
            <a:ext cx="4806566" cy="301465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07" name="Shape 307"/>
          <p:cNvSpPr/>
          <p:nvPr/>
        </p:nvSpPr>
        <p:spPr>
          <a:xfrm>
            <a:off x="6061810" y="5813305"/>
            <a:ext cx="4176087" cy="238418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08" name="Shape 308"/>
          <p:cNvSpPr/>
          <p:nvPr/>
        </p:nvSpPr>
        <p:spPr>
          <a:xfrm>
            <a:off x="10421796" y="5576198"/>
            <a:ext cx="2303475" cy="301139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